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rawing7.xml" ContentType="application/vnd.ms-office.drawingml.diagramDrawing+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diagrams/data7.xml" ContentType="application/vnd.openxmlformats-officedocument.drawingml.diagramData+xml"/>
  <Override PartName="/ppt/slideLayouts/slideLayout10.xml" ContentType="application/vnd.openxmlformats-officedocument.presentationml.slideLayout+xml"/>
  <Default Extension="vml" ContentType="application/vnd.openxmlformats-officedocument.vmlDrawing"/>
  <Default Extension="gif" ContentType="image/gif"/>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drawing6.xml" ContentType="application/vnd.ms-office.drawingml.diagramDrawing+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docProps/core.xml" ContentType="application/vnd.openxmlformats-package.core-properties+xml"/>
  <Override PartName="/ppt/diagrams/drawing4.xml" ContentType="application/vnd.ms-office.drawingml.diagramDrawing+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diagrams/layout3.xml" ContentType="application/vnd.openxmlformats-officedocument.drawingml.diagramLayout+xml"/>
  <Override PartName="/ppt/diagrams/data4.xml" ContentType="application/vnd.openxmlformats-officedocument.drawingml.diagramData+xml"/>
  <Override PartName="/ppt/diagrams/colors6.xml" ContentType="application/vnd.openxmlformats-officedocument.drawingml.diagramColors+xml"/>
  <Override PartName="/ppt/slides/slide7.xml" ContentType="application/vnd.openxmlformats-officedocument.presentationml.slide+xml"/>
  <Override PartName="/ppt/slideLayouts/slideLayout9.xml" ContentType="application/vnd.openxmlformats-officedocument.presentationml.slideLayout+xml"/>
  <Override PartName="/ppt/diagrams/drawing5.xml" ContentType="application/vnd.ms-office.drawingml.diagramDrawing+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diagrams/drawing1.xml" ContentType="application/vnd.ms-office.drawingml.diagramDrawing+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diagrams/quickStyle1.xml" ContentType="application/vnd.openxmlformats-officedocument.drawingml.diagramStyle+xml"/>
  <Override PartName="/ppt/diagrams/layout8.xml" ContentType="application/vnd.openxmlformats-officedocument.drawingml.diagram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 id="2147483721" r:id="rId2"/>
    <p:sldMasterId id="2147483858" r:id="rId3"/>
    <p:sldMasterId id="2147483888" r:id="rId4"/>
  </p:sldMasterIdLst>
  <p:notesMasterIdLst>
    <p:notesMasterId r:id="rId58"/>
  </p:notesMasterIdLst>
  <p:sldIdLst>
    <p:sldId id="817" r:id="rId5"/>
    <p:sldId id="1086" r:id="rId6"/>
    <p:sldId id="1098" r:id="rId7"/>
    <p:sldId id="1151" r:id="rId8"/>
    <p:sldId id="282" r:id="rId9"/>
    <p:sldId id="1088" r:id="rId10"/>
    <p:sldId id="1089" r:id="rId11"/>
    <p:sldId id="1090" r:id="rId12"/>
    <p:sldId id="1091" r:id="rId13"/>
    <p:sldId id="1148" r:id="rId14"/>
    <p:sldId id="1149" r:id="rId15"/>
    <p:sldId id="977" r:id="rId16"/>
    <p:sldId id="1259" r:id="rId17"/>
    <p:sldId id="1260" r:id="rId18"/>
    <p:sldId id="257" r:id="rId19"/>
    <p:sldId id="258" r:id="rId20"/>
    <p:sldId id="818" r:id="rId21"/>
    <p:sldId id="259" r:id="rId22"/>
    <p:sldId id="1235" r:id="rId23"/>
    <p:sldId id="1212" r:id="rId24"/>
    <p:sldId id="1213" r:id="rId25"/>
    <p:sldId id="1214" r:id="rId26"/>
    <p:sldId id="1215" r:id="rId27"/>
    <p:sldId id="1216" r:id="rId28"/>
    <p:sldId id="1217" r:id="rId29"/>
    <p:sldId id="1219" r:id="rId30"/>
    <p:sldId id="1218" r:id="rId31"/>
    <p:sldId id="1222" r:id="rId32"/>
    <p:sldId id="1220" r:id="rId33"/>
    <p:sldId id="1221" r:id="rId34"/>
    <p:sldId id="1261" r:id="rId35"/>
    <p:sldId id="1295" r:id="rId36"/>
    <p:sldId id="1294" r:id="rId37"/>
    <p:sldId id="1280" r:id="rId38"/>
    <p:sldId id="1274" r:id="rId39"/>
    <p:sldId id="267" r:id="rId40"/>
    <p:sldId id="1161" r:id="rId41"/>
    <p:sldId id="1283" r:id="rId42"/>
    <p:sldId id="1236" r:id="rId43"/>
    <p:sldId id="1237" r:id="rId44"/>
    <p:sldId id="1242" r:id="rId45"/>
    <p:sldId id="1243" r:id="rId46"/>
    <p:sldId id="1244" r:id="rId47"/>
    <p:sldId id="1245" r:id="rId48"/>
    <p:sldId id="1246" r:id="rId49"/>
    <p:sldId id="1247" r:id="rId50"/>
    <p:sldId id="1248" r:id="rId51"/>
    <p:sldId id="1257" r:id="rId52"/>
    <p:sldId id="1230" r:id="rId53"/>
    <p:sldId id="1231" r:id="rId54"/>
    <p:sldId id="1232" r:id="rId55"/>
    <p:sldId id="1233" r:id="rId56"/>
    <p:sldId id="1234"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ISHRORAYANE" initials="P" lastIdx="0" clrIdx="0">
    <p:extLst>
      <p:ext uri="{19B8F6BF-5375-455C-9EA6-DF929625EA0E}">
        <p15:presenceInfo xmlns:p15="http://schemas.microsoft.com/office/powerpoint/2012/main" xmlns="" userId="PISHRORAYANE"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40074" autoAdjust="0"/>
    <p:restoredTop sz="82033" autoAdjust="0"/>
  </p:normalViewPr>
  <p:slideViewPr>
    <p:cSldViewPr snapToGrid="0">
      <p:cViewPr varScale="1">
        <p:scale>
          <a:sx n="33" d="100"/>
          <a:sy n="33" d="100"/>
        </p:scale>
        <p:origin x="-192" y="-67"/>
      </p:cViewPr>
      <p:guideLst>
        <p:guide orient="horz" pos="2160"/>
        <p:guide pos="3840"/>
      </p:guideLst>
    </p:cSldViewPr>
  </p:slideViewPr>
  <p:outlineViewPr>
    <p:cViewPr>
      <p:scale>
        <a:sx n="33" d="100"/>
        <a:sy n="33" d="100"/>
      </p:scale>
      <p:origin x="0" y="-12516"/>
    </p:cViewPr>
  </p:outlineViewPr>
  <p:notesTextViewPr>
    <p:cViewPr>
      <p:scale>
        <a:sx n="3" d="2"/>
        <a:sy n="3" d="2"/>
      </p:scale>
      <p:origin x="0" y="0"/>
    </p:cViewPr>
  </p:notesTextViewPr>
  <p:notesViewPr>
    <p:cSldViewPr snapToGrid="0">
      <p:cViewPr varScale="1">
        <p:scale>
          <a:sx n="80" d="100"/>
          <a:sy n="80" d="100"/>
        </p:scale>
        <p:origin x="1974" y="60"/>
      </p:cViewPr>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4DA1AA5-CF91-4D3F-BF45-31F207DDC3E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fa-IR"/>
        </a:p>
      </dgm:t>
    </dgm:pt>
    <dgm:pt modelId="{FD02DBBA-A50F-4745-8EC6-00C8EEC0F992}">
      <dgm:prSet phldrT="[Text]"/>
      <dgm:spPr/>
      <dgm:t>
        <a:bodyPr/>
        <a:lstStyle/>
        <a:p>
          <a:pPr rtl="1"/>
          <a:r>
            <a:rPr lang="en-US" dirty="0"/>
            <a:t>Health education</a:t>
          </a:r>
          <a:endParaRPr lang="fa-IR" dirty="0"/>
        </a:p>
      </dgm:t>
    </dgm:pt>
    <dgm:pt modelId="{EA122313-4FCC-47EA-A7D3-AE65901D2F9D}" type="parTrans" cxnId="{9D4E3391-3056-4B04-922C-C0258DF96B00}">
      <dgm:prSet/>
      <dgm:spPr/>
      <dgm:t>
        <a:bodyPr/>
        <a:lstStyle/>
        <a:p>
          <a:pPr rtl="1"/>
          <a:endParaRPr lang="fa-IR"/>
        </a:p>
      </dgm:t>
    </dgm:pt>
    <dgm:pt modelId="{BC1425DF-AC99-4560-B14C-6C4A67E13459}" type="sibTrans" cxnId="{9D4E3391-3056-4B04-922C-C0258DF96B00}">
      <dgm:prSet/>
      <dgm:spPr/>
      <dgm:t>
        <a:bodyPr/>
        <a:lstStyle/>
        <a:p>
          <a:pPr rtl="1"/>
          <a:endParaRPr lang="fa-IR"/>
        </a:p>
      </dgm:t>
    </dgm:pt>
    <dgm:pt modelId="{4CB6BEEC-2BB2-4926-B2D5-9951F63820B1}">
      <dgm:prSet phldrT="[Text]"/>
      <dgm:spPr/>
      <dgm:t>
        <a:bodyPr/>
        <a:lstStyle/>
        <a:p>
          <a:pPr rtl="1"/>
          <a:r>
            <a:rPr lang="en-US" dirty="0"/>
            <a:t>Clinical education</a:t>
          </a:r>
          <a:endParaRPr lang="fa-IR" dirty="0"/>
        </a:p>
      </dgm:t>
    </dgm:pt>
    <dgm:pt modelId="{8C456829-A91E-41CD-8635-D5A1B0584741}" type="parTrans" cxnId="{BC79332B-530B-4F9D-BA18-6D325F3875E1}">
      <dgm:prSet/>
      <dgm:spPr/>
      <dgm:t>
        <a:bodyPr/>
        <a:lstStyle/>
        <a:p>
          <a:pPr rtl="1"/>
          <a:endParaRPr lang="fa-IR"/>
        </a:p>
      </dgm:t>
    </dgm:pt>
    <dgm:pt modelId="{5C3EED72-9062-4A3F-B088-1A19B39E2067}" type="sibTrans" cxnId="{BC79332B-530B-4F9D-BA18-6D325F3875E1}">
      <dgm:prSet/>
      <dgm:spPr/>
      <dgm:t>
        <a:bodyPr/>
        <a:lstStyle/>
        <a:p>
          <a:pPr rtl="1"/>
          <a:endParaRPr lang="fa-IR"/>
        </a:p>
      </dgm:t>
    </dgm:pt>
    <dgm:pt modelId="{8A133AE7-E0A1-49C9-9EB1-74793BD98CFC}">
      <dgm:prSet phldrT="[Text]"/>
      <dgm:spPr/>
      <dgm:t>
        <a:bodyPr/>
        <a:lstStyle/>
        <a:p>
          <a:pPr rtl="1"/>
          <a:r>
            <a:rPr lang="en-US" dirty="0">
              <a:solidFill>
                <a:schemeClr val="tx1"/>
              </a:solidFill>
            </a:rPr>
            <a:t>Patient education</a:t>
          </a:r>
          <a:endParaRPr lang="fa-IR" dirty="0">
            <a:solidFill>
              <a:schemeClr val="tx1"/>
            </a:solidFill>
          </a:endParaRPr>
        </a:p>
      </dgm:t>
    </dgm:pt>
    <dgm:pt modelId="{FEE35A3D-5EC2-459E-A30B-0CBA148186AE}" type="sibTrans" cxnId="{ECFDFC06-5365-432D-BFEA-CF8AA5B7DF2A}">
      <dgm:prSet/>
      <dgm:spPr/>
      <dgm:t>
        <a:bodyPr/>
        <a:lstStyle/>
        <a:p>
          <a:pPr rtl="1"/>
          <a:endParaRPr lang="fa-IR"/>
        </a:p>
      </dgm:t>
    </dgm:pt>
    <dgm:pt modelId="{0B8C57E9-8BD4-4CEC-BED5-0CB71D04000C}" type="parTrans" cxnId="{ECFDFC06-5365-432D-BFEA-CF8AA5B7DF2A}">
      <dgm:prSet/>
      <dgm:spPr/>
      <dgm:t>
        <a:bodyPr/>
        <a:lstStyle/>
        <a:p>
          <a:pPr rtl="1"/>
          <a:endParaRPr lang="fa-IR"/>
        </a:p>
      </dgm:t>
    </dgm:pt>
    <dgm:pt modelId="{47ADF1DA-EEC7-4452-A522-416455A87C69}" type="pres">
      <dgm:prSet presAssocID="{14DA1AA5-CF91-4D3F-BF45-31F207DDC3E2}" presName="hierChild1" presStyleCnt="0">
        <dgm:presLayoutVars>
          <dgm:orgChart val="1"/>
          <dgm:chPref val="1"/>
          <dgm:dir/>
          <dgm:animOne val="branch"/>
          <dgm:animLvl val="lvl"/>
          <dgm:resizeHandles/>
        </dgm:presLayoutVars>
      </dgm:prSet>
      <dgm:spPr/>
      <dgm:t>
        <a:bodyPr/>
        <a:lstStyle/>
        <a:p>
          <a:endParaRPr lang="en-US"/>
        </a:p>
      </dgm:t>
    </dgm:pt>
    <dgm:pt modelId="{AD0222D2-AD62-4098-9AAE-43150D8590D4}" type="pres">
      <dgm:prSet presAssocID="{8A133AE7-E0A1-49C9-9EB1-74793BD98CFC}" presName="hierRoot1" presStyleCnt="0">
        <dgm:presLayoutVars>
          <dgm:hierBranch val="init"/>
        </dgm:presLayoutVars>
      </dgm:prSet>
      <dgm:spPr/>
    </dgm:pt>
    <dgm:pt modelId="{66EAA5B9-A005-4B76-9D61-D073806B6A12}" type="pres">
      <dgm:prSet presAssocID="{8A133AE7-E0A1-49C9-9EB1-74793BD98CFC}" presName="rootComposite1" presStyleCnt="0"/>
      <dgm:spPr/>
    </dgm:pt>
    <dgm:pt modelId="{D25D88F6-81BF-438B-A6AC-FE285D05836A}" type="pres">
      <dgm:prSet presAssocID="{8A133AE7-E0A1-49C9-9EB1-74793BD98CFC}" presName="rootText1" presStyleLbl="node0" presStyleIdx="0" presStyleCnt="1" custLinFactNeighborX="723" custLinFactNeighborY="-1445">
        <dgm:presLayoutVars>
          <dgm:chPref val="3"/>
        </dgm:presLayoutVars>
      </dgm:prSet>
      <dgm:spPr/>
      <dgm:t>
        <a:bodyPr/>
        <a:lstStyle/>
        <a:p>
          <a:endParaRPr lang="en-US"/>
        </a:p>
      </dgm:t>
    </dgm:pt>
    <dgm:pt modelId="{163B3300-B761-4821-9B51-34D42ED1AE8C}" type="pres">
      <dgm:prSet presAssocID="{8A133AE7-E0A1-49C9-9EB1-74793BD98CFC}" presName="rootConnector1" presStyleLbl="node1" presStyleIdx="0" presStyleCnt="0"/>
      <dgm:spPr/>
      <dgm:t>
        <a:bodyPr/>
        <a:lstStyle/>
        <a:p>
          <a:endParaRPr lang="en-US"/>
        </a:p>
      </dgm:t>
    </dgm:pt>
    <dgm:pt modelId="{B228847E-F87A-4D1F-8E6D-EC3B8C9FB0DA}" type="pres">
      <dgm:prSet presAssocID="{8A133AE7-E0A1-49C9-9EB1-74793BD98CFC}" presName="hierChild2" presStyleCnt="0"/>
      <dgm:spPr/>
    </dgm:pt>
    <dgm:pt modelId="{3FE405FF-032E-46BB-8647-69FBA3C03FF1}" type="pres">
      <dgm:prSet presAssocID="{EA122313-4FCC-47EA-A7D3-AE65901D2F9D}" presName="Name37" presStyleLbl="parChTrans1D2" presStyleIdx="0" presStyleCnt="2"/>
      <dgm:spPr/>
      <dgm:t>
        <a:bodyPr/>
        <a:lstStyle/>
        <a:p>
          <a:endParaRPr lang="en-US"/>
        </a:p>
      </dgm:t>
    </dgm:pt>
    <dgm:pt modelId="{66BF706D-25A9-400D-A077-D3DBE21A77B1}" type="pres">
      <dgm:prSet presAssocID="{FD02DBBA-A50F-4745-8EC6-00C8EEC0F992}" presName="hierRoot2" presStyleCnt="0">
        <dgm:presLayoutVars>
          <dgm:hierBranch val="init"/>
        </dgm:presLayoutVars>
      </dgm:prSet>
      <dgm:spPr/>
    </dgm:pt>
    <dgm:pt modelId="{AB18EF4C-FAE0-4B09-B129-629B905C5732}" type="pres">
      <dgm:prSet presAssocID="{FD02DBBA-A50F-4745-8EC6-00C8EEC0F992}" presName="rootComposite" presStyleCnt="0"/>
      <dgm:spPr/>
    </dgm:pt>
    <dgm:pt modelId="{D7011380-3B4B-484E-A635-556D0D17CB28}" type="pres">
      <dgm:prSet presAssocID="{FD02DBBA-A50F-4745-8EC6-00C8EEC0F992}" presName="rootText" presStyleLbl="node2" presStyleIdx="0" presStyleCnt="2">
        <dgm:presLayoutVars>
          <dgm:chPref val="3"/>
        </dgm:presLayoutVars>
      </dgm:prSet>
      <dgm:spPr/>
      <dgm:t>
        <a:bodyPr/>
        <a:lstStyle/>
        <a:p>
          <a:endParaRPr lang="en-US"/>
        </a:p>
      </dgm:t>
    </dgm:pt>
    <dgm:pt modelId="{1BFB155E-FD95-4044-83CD-DCF255630516}" type="pres">
      <dgm:prSet presAssocID="{FD02DBBA-A50F-4745-8EC6-00C8EEC0F992}" presName="rootConnector" presStyleLbl="node2" presStyleIdx="0" presStyleCnt="2"/>
      <dgm:spPr/>
      <dgm:t>
        <a:bodyPr/>
        <a:lstStyle/>
        <a:p>
          <a:endParaRPr lang="en-US"/>
        </a:p>
      </dgm:t>
    </dgm:pt>
    <dgm:pt modelId="{2161BB28-C5A1-4015-8A4E-C723D4988993}" type="pres">
      <dgm:prSet presAssocID="{FD02DBBA-A50F-4745-8EC6-00C8EEC0F992}" presName="hierChild4" presStyleCnt="0"/>
      <dgm:spPr/>
    </dgm:pt>
    <dgm:pt modelId="{BE167B7A-942B-4646-924A-506AE48D5917}" type="pres">
      <dgm:prSet presAssocID="{FD02DBBA-A50F-4745-8EC6-00C8EEC0F992}" presName="hierChild5" presStyleCnt="0"/>
      <dgm:spPr/>
    </dgm:pt>
    <dgm:pt modelId="{7F05CACB-57CC-4CCC-85B3-18F743157132}" type="pres">
      <dgm:prSet presAssocID="{8C456829-A91E-41CD-8635-D5A1B0584741}" presName="Name37" presStyleLbl="parChTrans1D2" presStyleIdx="1" presStyleCnt="2"/>
      <dgm:spPr/>
      <dgm:t>
        <a:bodyPr/>
        <a:lstStyle/>
        <a:p>
          <a:endParaRPr lang="en-US"/>
        </a:p>
      </dgm:t>
    </dgm:pt>
    <dgm:pt modelId="{C6C1F9A9-030E-4806-822B-96F19EB55BA3}" type="pres">
      <dgm:prSet presAssocID="{4CB6BEEC-2BB2-4926-B2D5-9951F63820B1}" presName="hierRoot2" presStyleCnt="0">
        <dgm:presLayoutVars>
          <dgm:hierBranch val="init"/>
        </dgm:presLayoutVars>
      </dgm:prSet>
      <dgm:spPr/>
    </dgm:pt>
    <dgm:pt modelId="{3F29EB08-52F8-47AC-A3AB-34DBD611B3A5}" type="pres">
      <dgm:prSet presAssocID="{4CB6BEEC-2BB2-4926-B2D5-9951F63820B1}" presName="rootComposite" presStyleCnt="0"/>
      <dgm:spPr/>
    </dgm:pt>
    <dgm:pt modelId="{A139025B-A25E-4ADD-899D-18B0AC284E35}" type="pres">
      <dgm:prSet presAssocID="{4CB6BEEC-2BB2-4926-B2D5-9951F63820B1}" presName="rootText" presStyleLbl="node2" presStyleIdx="1" presStyleCnt="2">
        <dgm:presLayoutVars>
          <dgm:chPref val="3"/>
        </dgm:presLayoutVars>
      </dgm:prSet>
      <dgm:spPr/>
      <dgm:t>
        <a:bodyPr/>
        <a:lstStyle/>
        <a:p>
          <a:endParaRPr lang="en-US"/>
        </a:p>
      </dgm:t>
    </dgm:pt>
    <dgm:pt modelId="{5486CDA6-054F-484F-B602-0FC4F72E4823}" type="pres">
      <dgm:prSet presAssocID="{4CB6BEEC-2BB2-4926-B2D5-9951F63820B1}" presName="rootConnector" presStyleLbl="node2" presStyleIdx="1" presStyleCnt="2"/>
      <dgm:spPr/>
      <dgm:t>
        <a:bodyPr/>
        <a:lstStyle/>
        <a:p>
          <a:endParaRPr lang="en-US"/>
        </a:p>
      </dgm:t>
    </dgm:pt>
    <dgm:pt modelId="{DFA19C70-DBBE-4174-9841-E6CEA23662B1}" type="pres">
      <dgm:prSet presAssocID="{4CB6BEEC-2BB2-4926-B2D5-9951F63820B1}" presName="hierChild4" presStyleCnt="0"/>
      <dgm:spPr/>
    </dgm:pt>
    <dgm:pt modelId="{2EEDCBA3-2599-422B-8129-4DDFF58F59A7}" type="pres">
      <dgm:prSet presAssocID="{4CB6BEEC-2BB2-4926-B2D5-9951F63820B1}" presName="hierChild5" presStyleCnt="0"/>
      <dgm:spPr/>
    </dgm:pt>
    <dgm:pt modelId="{806935A5-BD20-488C-A9BC-78E4EEADAFB4}" type="pres">
      <dgm:prSet presAssocID="{8A133AE7-E0A1-49C9-9EB1-74793BD98CFC}" presName="hierChild3" presStyleCnt="0"/>
      <dgm:spPr/>
    </dgm:pt>
  </dgm:ptLst>
  <dgm:cxnLst>
    <dgm:cxn modelId="{66C668CB-ABA9-4E8E-AA26-46620D5487C9}" type="presOf" srcId="{8C456829-A91E-41CD-8635-D5A1B0584741}" destId="{7F05CACB-57CC-4CCC-85B3-18F743157132}" srcOrd="0" destOrd="0" presId="urn:microsoft.com/office/officeart/2005/8/layout/orgChart1"/>
    <dgm:cxn modelId="{DE8DB3F4-01C1-437B-BD8B-4FA02AF8C07B}" type="presOf" srcId="{FD02DBBA-A50F-4745-8EC6-00C8EEC0F992}" destId="{D7011380-3B4B-484E-A635-556D0D17CB28}" srcOrd="0" destOrd="0" presId="urn:microsoft.com/office/officeart/2005/8/layout/orgChart1"/>
    <dgm:cxn modelId="{5F6CAC9C-07ED-4705-9F5B-3E8487557430}" type="presOf" srcId="{8A133AE7-E0A1-49C9-9EB1-74793BD98CFC}" destId="{163B3300-B761-4821-9B51-34D42ED1AE8C}" srcOrd="1" destOrd="0" presId="urn:microsoft.com/office/officeart/2005/8/layout/orgChart1"/>
    <dgm:cxn modelId="{FF04D88A-D1FB-4FDC-88BF-723D313ACF5F}" type="presOf" srcId="{4CB6BEEC-2BB2-4926-B2D5-9951F63820B1}" destId="{5486CDA6-054F-484F-B602-0FC4F72E4823}" srcOrd="1" destOrd="0" presId="urn:microsoft.com/office/officeart/2005/8/layout/orgChart1"/>
    <dgm:cxn modelId="{9C05A6EF-B020-4411-9541-7E45F75B6D8C}" type="presOf" srcId="{4CB6BEEC-2BB2-4926-B2D5-9951F63820B1}" destId="{A139025B-A25E-4ADD-899D-18B0AC284E35}" srcOrd="0" destOrd="0" presId="urn:microsoft.com/office/officeart/2005/8/layout/orgChart1"/>
    <dgm:cxn modelId="{007E1F16-A537-4F6C-BF1F-D4DC3FAF005C}" type="presOf" srcId="{14DA1AA5-CF91-4D3F-BF45-31F207DDC3E2}" destId="{47ADF1DA-EEC7-4452-A522-416455A87C69}" srcOrd="0" destOrd="0" presId="urn:microsoft.com/office/officeart/2005/8/layout/orgChart1"/>
    <dgm:cxn modelId="{9D4E3391-3056-4B04-922C-C0258DF96B00}" srcId="{8A133AE7-E0A1-49C9-9EB1-74793BD98CFC}" destId="{FD02DBBA-A50F-4745-8EC6-00C8EEC0F992}" srcOrd="0" destOrd="0" parTransId="{EA122313-4FCC-47EA-A7D3-AE65901D2F9D}" sibTransId="{BC1425DF-AC99-4560-B14C-6C4A67E13459}"/>
    <dgm:cxn modelId="{AF9B7213-F242-4F1B-B15F-5B7CADA3D1EB}" type="presOf" srcId="{EA122313-4FCC-47EA-A7D3-AE65901D2F9D}" destId="{3FE405FF-032E-46BB-8647-69FBA3C03FF1}" srcOrd="0" destOrd="0" presId="urn:microsoft.com/office/officeart/2005/8/layout/orgChart1"/>
    <dgm:cxn modelId="{ECFDFC06-5365-432D-BFEA-CF8AA5B7DF2A}" srcId="{14DA1AA5-CF91-4D3F-BF45-31F207DDC3E2}" destId="{8A133AE7-E0A1-49C9-9EB1-74793BD98CFC}" srcOrd="0" destOrd="0" parTransId="{0B8C57E9-8BD4-4CEC-BED5-0CB71D04000C}" sibTransId="{FEE35A3D-5EC2-459E-A30B-0CBA148186AE}"/>
    <dgm:cxn modelId="{AA712B8F-1A1A-4D5E-A354-F098F69091C0}" type="presOf" srcId="{FD02DBBA-A50F-4745-8EC6-00C8EEC0F992}" destId="{1BFB155E-FD95-4044-83CD-DCF255630516}" srcOrd="1" destOrd="0" presId="urn:microsoft.com/office/officeart/2005/8/layout/orgChart1"/>
    <dgm:cxn modelId="{49105BAE-9512-4EF0-875B-DC4E00435B93}" type="presOf" srcId="{8A133AE7-E0A1-49C9-9EB1-74793BD98CFC}" destId="{D25D88F6-81BF-438B-A6AC-FE285D05836A}" srcOrd="0" destOrd="0" presId="urn:microsoft.com/office/officeart/2005/8/layout/orgChart1"/>
    <dgm:cxn modelId="{BC79332B-530B-4F9D-BA18-6D325F3875E1}" srcId="{8A133AE7-E0A1-49C9-9EB1-74793BD98CFC}" destId="{4CB6BEEC-2BB2-4926-B2D5-9951F63820B1}" srcOrd="1" destOrd="0" parTransId="{8C456829-A91E-41CD-8635-D5A1B0584741}" sibTransId="{5C3EED72-9062-4A3F-B088-1A19B39E2067}"/>
    <dgm:cxn modelId="{7786F3FC-0779-4D45-BB57-5E4279AD0EDB}" type="presParOf" srcId="{47ADF1DA-EEC7-4452-A522-416455A87C69}" destId="{AD0222D2-AD62-4098-9AAE-43150D8590D4}" srcOrd="0" destOrd="0" presId="urn:microsoft.com/office/officeart/2005/8/layout/orgChart1"/>
    <dgm:cxn modelId="{96E76B72-66A9-4A65-B49C-B59D038DDA50}" type="presParOf" srcId="{AD0222D2-AD62-4098-9AAE-43150D8590D4}" destId="{66EAA5B9-A005-4B76-9D61-D073806B6A12}" srcOrd="0" destOrd="0" presId="urn:microsoft.com/office/officeart/2005/8/layout/orgChart1"/>
    <dgm:cxn modelId="{BE7DC534-5CB8-4CB5-8D3C-C5A1C070D157}" type="presParOf" srcId="{66EAA5B9-A005-4B76-9D61-D073806B6A12}" destId="{D25D88F6-81BF-438B-A6AC-FE285D05836A}" srcOrd="0" destOrd="0" presId="urn:microsoft.com/office/officeart/2005/8/layout/orgChart1"/>
    <dgm:cxn modelId="{90BA705F-70A2-4BBE-8A4C-8A2A59F4D99F}" type="presParOf" srcId="{66EAA5B9-A005-4B76-9D61-D073806B6A12}" destId="{163B3300-B761-4821-9B51-34D42ED1AE8C}" srcOrd="1" destOrd="0" presId="urn:microsoft.com/office/officeart/2005/8/layout/orgChart1"/>
    <dgm:cxn modelId="{B4DD599A-820C-409E-9378-8C665C081257}" type="presParOf" srcId="{AD0222D2-AD62-4098-9AAE-43150D8590D4}" destId="{B228847E-F87A-4D1F-8E6D-EC3B8C9FB0DA}" srcOrd="1" destOrd="0" presId="urn:microsoft.com/office/officeart/2005/8/layout/orgChart1"/>
    <dgm:cxn modelId="{A3463859-6358-4114-908B-0D9F0906CC75}" type="presParOf" srcId="{B228847E-F87A-4D1F-8E6D-EC3B8C9FB0DA}" destId="{3FE405FF-032E-46BB-8647-69FBA3C03FF1}" srcOrd="0" destOrd="0" presId="urn:microsoft.com/office/officeart/2005/8/layout/orgChart1"/>
    <dgm:cxn modelId="{027D3B35-8F3D-4EBC-8B80-EF0C3AD5A97D}" type="presParOf" srcId="{B228847E-F87A-4D1F-8E6D-EC3B8C9FB0DA}" destId="{66BF706D-25A9-400D-A077-D3DBE21A77B1}" srcOrd="1" destOrd="0" presId="urn:microsoft.com/office/officeart/2005/8/layout/orgChart1"/>
    <dgm:cxn modelId="{189AAFBC-11AB-4F72-9964-823C0D7187BB}" type="presParOf" srcId="{66BF706D-25A9-400D-A077-D3DBE21A77B1}" destId="{AB18EF4C-FAE0-4B09-B129-629B905C5732}" srcOrd="0" destOrd="0" presId="urn:microsoft.com/office/officeart/2005/8/layout/orgChart1"/>
    <dgm:cxn modelId="{6D14D435-537D-467B-9FC0-ED20E9C538BC}" type="presParOf" srcId="{AB18EF4C-FAE0-4B09-B129-629B905C5732}" destId="{D7011380-3B4B-484E-A635-556D0D17CB28}" srcOrd="0" destOrd="0" presId="urn:microsoft.com/office/officeart/2005/8/layout/orgChart1"/>
    <dgm:cxn modelId="{A80032B5-D3E3-4820-BA5F-D5DE02739DA6}" type="presParOf" srcId="{AB18EF4C-FAE0-4B09-B129-629B905C5732}" destId="{1BFB155E-FD95-4044-83CD-DCF255630516}" srcOrd="1" destOrd="0" presId="urn:microsoft.com/office/officeart/2005/8/layout/orgChart1"/>
    <dgm:cxn modelId="{F1CB3432-694B-42CE-95B4-AD321BA69A5C}" type="presParOf" srcId="{66BF706D-25A9-400D-A077-D3DBE21A77B1}" destId="{2161BB28-C5A1-4015-8A4E-C723D4988993}" srcOrd="1" destOrd="0" presId="urn:microsoft.com/office/officeart/2005/8/layout/orgChart1"/>
    <dgm:cxn modelId="{15BC9782-CFAA-4B00-8CCD-FA62459801AB}" type="presParOf" srcId="{66BF706D-25A9-400D-A077-D3DBE21A77B1}" destId="{BE167B7A-942B-4646-924A-506AE48D5917}" srcOrd="2" destOrd="0" presId="urn:microsoft.com/office/officeart/2005/8/layout/orgChart1"/>
    <dgm:cxn modelId="{E18AEB19-C9E3-4F85-92F6-BDC09A186FD2}" type="presParOf" srcId="{B228847E-F87A-4D1F-8E6D-EC3B8C9FB0DA}" destId="{7F05CACB-57CC-4CCC-85B3-18F743157132}" srcOrd="2" destOrd="0" presId="urn:microsoft.com/office/officeart/2005/8/layout/orgChart1"/>
    <dgm:cxn modelId="{6F5211AB-88F8-4242-9377-752298948F02}" type="presParOf" srcId="{B228847E-F87A-4D1F-8E6D-EC3B8C9FB0DA}" destId="{C6C1F9A9-030E-4806-822B-96F19EB55BA3}" srcOrd="3" destOrd="0" presId="urn:microsoft.com/office/officeart/2005/8/layout/orgChart1"/>
    <dgm:cxn modelId="{21ABF914-1365-4E6C-9BA1-70DFA54A9C41}" type="presParOf" srcId="{C6C1F9A9-030E-4806-822B-96F19EB55BA3}" destId="{3F29EB08-52F8-47AC-A3AB-34DBD611B3A5}" srcOrd="0" destOrd="0" presId="urn:microsoft.com/office/officeart/2005/8/layout/orgChart1"/>
    <dgm:cxn modelId="{4F18679F-B615-4E9C-84C8-EA6173B689B7}" type="presParOf" srcId="{3F29EB08-52F8-47AC-A3AB-34DBD611B3A5}" destId="{A139025B-A25E-4ADD-899D-18B0AC284E35}" srcOrd="0" destOrd="0" presId="urn:microsoft.com/office/officeart/2005/8/layout/orgChart1"/>
    <dgm:cxn modelId="{FF250C2E-B3F7-4F99-B3E3-664C1AB1FF21}" type="presParOf" srcId="{3F29EB08-52F8-47AC-A3AB-34DBD611B3A5}" destId="{5486CDA6-054F-484F-B602-0FC4F72E4823}" srcOrd="1" destOrd="0" presId="urn:microsoft.com/office/officeart/2005/8/layout/orgChart1"/>
    <dgm:cxn modelId="{17BE6672-CAD5-4411-8BB0-5AB95C5AF0CC}" type="presParOf" srcId="{C6C1F9A9-030E-4806-822B-96F19EB55BA3}" destId="{DFA19C70-DBBE-4174-9841-E6CEA23662B1}" srcOrd="1" destOrd="0" presId="urn:microsoft.com/office/officeart/2005/8/layout/orgChart1"/>
    <dgm:cxn modelId="{E1D0E1FF-C966-40F5-A2D6-45566E749C5A}" type="presParOf" srcId="{C6C1F9A9-030E-4806-822B-96F19EB55BA3}" destId="{2EEDCBA3-2599-422B-8129-4DDFF58F59A7}" srcOrd="2" destOrd="0" presId="urn:microsoft.com/office/officeart/2005/8/layout/orgChart1"/>
    <dgm:cxn modelId="{D506CDA6-D4E5-4985-BFB2-28FF2AB150A1}" type="presParOf" srcId="{AD0222D2-AD62-4098-9AAE-43150D8590D4}" destId="{806935A5-BD20-488C-A9BC-78E4EEADAFB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DA1AA5-CF91-4D3F-BF45-31F207DDC3E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pPr rtl="1"/>
          <a:endParaRPr lang="fa-IR"/>
        </a:p>
      </dgm:t>
    </dgm:pt>
    <dgm:pt modelId="{FD02DBBA-A50F-4745-8EC6-00C8EEC0F992}">
      <dgm:prSet phldrT="[Text]"/>
      <dgm:spPr/>
      <dgm:t>
        <a:bodyPr/>
        <a:lstStyle/>
        <a:p>
          <a:pPr rtl="0"/>
          <a:r>
            <a:rPr lang="en-US" dirty="0"/>
            <a:t>Information about Disease &amp; procedure </a:t>
          </a:r>
          <a:endParaRPr lang="fa-IR" dirty="0"/>
        </a:p>
      </dgm:t>
    </dgm:pt>
    <dgm:pt modelId="{EA122313-4FCC-47EA-A7D3-AE65901D2F9D}" type="parTrans" cxnId="{9D4E3391-3056-4B04-922C-C0258DF96B00}">
      <dgm:prSet/>
      <dgm:spPr/>
      <dgm:t>
        <a:bodyPr/>
        <a:lstStyle/>
        <a:p>
          <a:pPr rtl="1"/>
          <a:endParaRPr lang="fa-IR"/>
        </a:p>
      </dgm:t>
    </dgm:pt>
    <dgm:pt modelId="{BC1425DF-AC99-4560-B14C-6C4A67E13459}" type="sibTrans" cxnId="{9D4E3391-3056-4B04-922C-C0258DF96B00}">
      <dgm:prSet/>
      <dgm:spPr/>
      <dgm:t>
        <a:bodyPr/>
        <a:lstStyle/>
        <a:p>
          <a:pPr rtl="1"/>
          <a:endParaRPr lang="fa-IR"/>
        </a:p>
      </dgm:t>
    </dgm:pt>
    <dgm:pt modelId="{4CB6BEEC-2BB2-4926-B2D5-9951F63820B1}">
      <dgm:prSet phldrT="[Text]"/>
      <dgm:spPr/>
      <dgm:t>
        <a:bodyPr/>
        <a:lstStyle/>
        <a:p>
          <a:pPr rtl="1"/>
          <a:r>
            <a:rPr lang="en-US" dirty="0"/>
            <a:t>Self care instruction</a:t>
          </a:r>
          <a:endParaRPr lang="fa-IR" dirty="0"/>
        </a:p>
      </dgm:t>
    </dgm:pt>
    <dgm:pt modelId="{8C456829-A91E-41CD-8635-D5A1B0584741}" type="parTrans" cxnId="{BC79332B-530B-4F9D-BA18-6D325F3875E1}">
      <dgm:prSet/>
      <dgm:spPr/>
      <dgm:t>
        <a:bodyPr/>
        <a:lstStyle/>
        <a:p>
          <a:pPr rtl="1"/>
          <a:endParaRPr lang="fa-IR"/>
        </a:p>
      </dgm:t>
    </dgm:pt>
    <dgm:pt modelId="{5C3EED72-9062-4A3F-B088-1A19B39E2067}" type="sibTrans" cxnId="{BC79332B-530B-4F9D-BA18-6D325F3875E1}">
      <dgm:prSet/>
      <dgm:spPr/>
      <dgm:t>
        <a:bodyPr/>
        <a:lstStyle/>
        <a:p>
          <a:pPr rtl="1"/>
          <a:endParaRPr lang="fa-IR"/>
        </a:p>
      </dgm:t>
    </dgm:pt>
    <dgm:pt modelId="{8A133AE7-E0A1-49C9-9EB1-74793BD98CFC}">
      <dgm:prSet phldrT="[Text]"/>
      <dgm:spPr/>
      <dgm:t>
        <a:bodyPr/>
        <a:lstStyle/>
        <a:p>
          <a:pPr rtl="1"/>
          <a:r>
            <a:rPr lang="en-US" dirty="0">
              <a:solidFill>
                <a:schemeClr val="tx1"/>
              </a:solidFill>
            </a:rPr>
            <a:t> Clinical Patient education</a:t>
          </a:r>
          <a:endParaRPr lang="fa-IR" dirty="0">
            <a:solidFill>
              <a:schemeClr val="tx1"/>
            </a:solidFill>
          </a:endParaRPr>
        </a:p>
      </dgm:t>
    </dgm:pt>
    <dgm:pt modelId="{FEE35A3D-5EC2-459E-A30B-0CBA148186AE}" type="sibTrans" cxnId="{ECFDFC06-5365-432D-BFEA-CF8AA5B7DF2A}">
      <dgm:prSet/>
      <dgm:spPr/>
      <dgm:t>
        <a:bodyPr/>
        <a:lstStyle/>
        <a:p>
          <a:pPr rtl="1"/>
          <a:endParaRPr lang="fa-IR"/>
        </a:p>
      </dgm:t>
    </dgm:pt>
    <dgm:pt modelId="{0B8C57E9-8BD4-4CEC-BED5-0CB71D04000C}" type="parTrans" cxnId="{ECFDFC06-5365-432D-BFEA-CF8AA5B7DF2A}">
      <dgm:prSet/>
      <dgm:spPr/>
      <dgm:t>
        <a:bodyPr/>
        <a:lstStyle/>
        <a:p>
          <a:pPr rtl="1"/>
          <a:endParaRPr lang="fa-IR"/>
        </a:p>
      </dgm:t>
    </dgm:pt>
    <dgm:pt modelId="{47ADF1DA-EEC7-4452-A522-416455A87C69}" type="pres">
      <dgm:prSet presAssocID="{14DA1AA5-CF91-4D3F-BF45-31F207DDC3E2}" presName="hierChild1" presStyleCnt="0">
        <dgm:presLayoutVars>
          <dgm:orgChart val="1"/>
          <dgm:chPref val="1"/>
          <dgm:dir/>
          <dgm:animOne val="branch"/>
          <dgm:animLvl val="lvl"/>
          <dgm:resizeHandles/>
        </dgm:presLayoutVars>
      </dgm:prSet>
      <dgm:spPr/>
      <dgm:t>
        <a:bodyPr/>
        <a:lstStyle/>
        <a:p>
          <a:endParaRPr lang="en-US"/>
        </a:p>
      </dgm:t>
    </dgm:pt>
    <dgm:pt modelId="{AD0222D2-AD62-4098-9AAE-43150D8590D4}" type="pres">
      <dgm:prSet presAssocID="{8A133AE7-E0A1-49C9-9EB1-74793BD98CFC}" presName="hierRoot1" presStyleCnt="0">
        <dgm:presLayoutVars>
          <dgm:hierBranch val="init"/>
        </dgm:presLayoutVars>
      </dgm:prSet>
      <dgm:spPr/>
    </dgm:pt>
    <dgm:pt modelId="{66EAA5B9-A005-4B76-9D61-D073806B6A12}" type="pres">
      <dgm:prSet presAssocID="{8A133AE7-E0A1-49C9-9EB1-74793BD98CFC}" presName="rootComposite1" presStyleCnt="0"/>
      <dgm:spPr/>
    </dgm:pt>
    <dgm:pt modelId="{D25D88F6-81BF-438B-A6AC-FE285D05836A}" type="pres">
      <dgm:prSet presAssocID="{8A133AE7-E0A1-49C9-9EB1-74793BD98CFC}" presName="rootText1" presStyleLbl="node0" presStyleIdx="0" presStyleCnt="1" custLinFactNeighborX="723" custLinFactNeighborY="-1445">
        <dgm:presLayoutVars>
          <dgm:chPref val="3"/>
        </dgm:presLayoutVars>
      </dgm:prSet>
      <dgm:spPr/>
      <dgm:t>
        <a:bodyPr/>
        <a:lstStyle/>
        <a:p>
          <a:endParaRPr lang="en-US"/>
        </a:p>
      </dgm:t>
    </dgm:pt>
    <dgm:pt modelId="{163B3300-B761-4821-9B51-34D42ED1AE8C}" type="pres">
      <dgm:prSet presAssocID="{8A133AE7-E0A1-49C9-9EB1-74793BD98CFC}" presName="rootConnector1" presStyleLbl="node1" presStyleIdx="0" presStyleCnt="0"/>
      <dgm:spPr/>
      <dgm:t>
        <a:bodyPr/>
        <a:lstStyle/>
        <a:p>
          <a:endParaRPr lang="en-US"/>
        </a:p>
      </dgm:t>
    </dgm:pt>
    <dgm:pt modelId="{B228847E-F87A-4D1F-8E6D-EC3B8C9FB0DA}" type="pres">
      <dgm:prSet presAssocID="{8A133AE7-E0A1-49C9-9EB1-74793BD98CFC}" presName="hierChild2" presStyleCnt="0"/>
      <dgm:spPr/>
    </dgm:pt>
    <dgm:pt modelId="{3FE405FF-032E-46BB-8647-69FBA3C03FF1}" type="pres">
      <dgm:prSet presAssocID="{EA122313-4FCC-47EA-A7D3-AE65901D2F9D}" presName="Name37" presStyleLbl="parChTrans1D2" presStyleIdx="0" presStyleCnt="2"/>
      <dgm:spPr/>
      <dgm:t>
        <a:bodyPr/>
        <a:lstStyle/>
        <a:p>
          <a:endParaRPr lang="en-US"/>
        </a:p>
      </dgm:t>
    </dgm:pt>
    <dgm:pt modelId="{66BF706D-25A9-400D-A077-D3DBE21A77B1}" type="pres">
      <dgm:prSet presAssocID="{FD02DBBA-A50F-4745-8EC6-00C8EEC0F992}" presName="hierRoot2" presStyleCnt="0">
        <dgm:presLayoutVars>
          <dgm:hierBranch val="init"/>
        </dgm:presLayoutVars>
      </dgm:prSet>
      <dgm:spPr/>
    </dgm:pt>
    <dgm:pt modelId="{AB18EF4C-FAE0-4B09-B129-629B905C5732}" type="pres">
      <dgm:prSet presAssocID="{FD02DBBA-A50F-4745-8EC6-00C8EEC0F992}" presName="rootComposite" presStyleCnt="0"/>
      <dgm:spPr/>
    </dgm:pt>
    <dgm:pt modelId="{D7011380-3B4B-484E-A635-556D0D17CB28}" type="pres">
      <dgm:prSet presAssocID="{FD02DBBA-A50F-4745-8EC6-00C8EEC0F992}" presName="rootText" presStyleLbl="node2" presStyleIdx="0" presStyleCnt="2" custScaleX="160215">
        <dgm:presLayoutVars>
          <dgm:chPref val="3"/>
        </dgm:presLayoutVars>
      </dgm:prSet>
      <dgm:spPr/>
      <dgm:t>
        <a:bodyPr/>
        <a:lstStyle/>
        <a:p>
          <a:endParaRPr lang="en-US"/>
        </a:p>
      </dgm:t>
    </dgm:pt>
    <dgm:pt modelId="{1BFB155E-FD95-4044-83CD-DCF255630516}" type="pres">
      <dgm:prSet presAssocID="{FD02DBBA-A50F-4745-8EC6-00C8EEC0F992}" presName="rootConnector" presStyleLbl="node2" presStyleIdx="0" presStyleCnt="2"/>
      <dgm:spPr/>
      <dgm:t>
        <a:bodyPr/>
        <a:lstStyle/>
        <a:p>
          <a:endParaRPr lang="en-US"/>
        </a:p>
      </dgm:t>
    </dgm:pt>
    <dgm:pt modelId="{2161BB28-C5A1-4015-8A4E-C723D4988993}" type="pres">
      <dgm:prSet presAssocID="{FD02DBBA-A50F-4745-8EC6-00C8EEC0F992}" presName="hierChild4" presStyleCnt="0"/>
      <dgm:spPr/>
    </dgm:pt>
    <dgm:pt modelId="{BE167B7A-942B-4646-924A-506AE48D5917}" type="pres">
      <dgm:prSet presAssocID="{FD02DBBA-A50F-4745-8EC6-00C8EEC0F992}" presName="hierChild5" presStyleCnt="0"/>
      <dgm:spPr/>
    </dgm:pt>
    <dgm:pt modelId="{7F05CACB-57CC-4CCC-85B3-18F743157132}" type="pres">
      <dgm:prSet presAssocID="{8C456829-A91E-41CD-8635-D5A1B0584741}" presName="Name37" presStyleLbl="parChTrans1D2" presStyleIdx="1" presStyleCnt="2"/>
      <dgm:spPr/>
      <dgm:t>
        <a:bodyPr/>
        <a:lstStyle/>
        <a:p>
          <a:endParaRPr lang="en-US"/>
        </a:p>
      </dgm:t>
    </dgm:pt>
    <dgm:pt modelId="{C6C1F9A9-030E-4806-822B-96F19EB55BA3}" type="pres">
      <dgm:prSet presAssocID="{4CB6BEEC-2BB2-4926-B2D5-9951F63820B1}" presName="hierRoot2" presStyleCnt="0">
        <dgm:presLayoutVars>
          <dgm:hierBranch val="init"/>
        </dgm:presLayoutVars>
      </dgm:prSet>
      <dgm:spPr/>
    </dgm:pt>
    <dgm:pt modelId="{3F29EB08-52F8-47AC-A3AB-34DBD611B3A5}" type="pres">
      <dgm:prSet presAssocID="{4CB6BEEC-2BB2-4926-B2D5-9951F63820B1}" presName="rootComposite" presStyleCnt="0"/>
      <dgm:spPr/>
    </dgm:pt>
    <dgm:pt modelId="{A139025B-A25E-4ADD-899D-18B0AC284E35}" type="pres">
      <dgm:prSet presAssocID="{4CB6BEEC-2BB2-4926-B2D5-9951F63820B1}" presName="rootText" presStyleLbl="node2" presStyleIdx="1" presStyleCnt="2" custScaleX="131591" custLinFactNeighborX="1944">
        <dgm:presLayoutVars>
          <dgm:chPref val="3"/>
        </dgm:presLayoutVars>
      </dgm:prSet>
      <dgm:spPr/>
      <dgm:t>
        <a:bodyPr/>
        <a:lstStyle/>
        <a:p>
          <a:endParaRPr lang="en-US"/>
        </a:p>
      </dgm:t>
    </dgm:pt>
    <dgm:pt modelId="{5486CDA6-054F-484F-B602-0FC4F72E4823}" type="pres">
      <dgm:prSet presAssocID="{4CB6BEEC-2BB2-4926-B2D5-9951F63820B1}" presName="rootConnector" presStyleLbl="node2" presStyleIdx="1" presStyleCnt="2"/>
      <dgm:spPr/>
      <dgm:t>
        <a:bodyPr/>
        <a:lstStyle/>
        <a:p>
          <a:endParaRPr lang="en-US"/>
        </a:p>
      </dgm:t>
    </dgm:pt>
    <dgm:pt modelId="{DFA19C70-DBBE-4174-9841-E6CEA23662B1}" type="pres">
      <dgm:prSet presAssocID="{4CB6BEEC-2BB2-4926-B2D5-9951F63820B1}" presName="hierChild4" presStyleCnt="0"/>
      <dgm:spPr/>
    </dgm:pt>
    <dgm:pt modelId="{2EEDCBA3-2599-422B-8129-4DDFF58F59A7}" type="pres">
      <dgm:prSet presAssocID="{4CB6BEEC-2BB2-4926-B2D5-9951F63820B1}" presName="hierChild5" presStyleCnt="0"/>
      <dgm:spPr/>
    </dgm:pt>
    <dgm:pt modelId="{806935A5-BD20-488C-A9BC-78E4EEADAFB4}" type="pres">
      <dgm:prSet presAssocID="{8A133AE7-E0A1-49C9-9EB1-74793BD98CFC}" presName="hierChild3" presStyleCnt="0"/>
      <dgm:spPr/>
    </dgm:pt>
  </dgm:ptLst>
  <dgm:cxnLst>
    <dgm:cxn modelId="{C52741FE-AF1F-4BD3-9E37-67538443351A}" type="presOf" srcId="{8A133AE7-E0A1-49C9-9EB1-74793BD98CFC}" destId="{D25D88F6-81BF-438B-A6AC-FE285D05836A}" srcOrd="0" destOrd="0" presId="urn:microsoft.com/office/officeart/2005/8/layout/orgChart1"/>
    <dgm:cxn modelId="{A182D2DA-B763-409A-9AE0-B08DC368DAA0}" type="presOf" srcId="{4CB6BEEC-2BB2-4926-B2D5-9951F63820B1}" destId="{A139025B-A25E-4ADD-899D-18B0AC284E35}" srcOrd="0" destOrd="0" presId="urn:microsoft.com/office/officeart/2005/8/layout/orgChart1"/>
    <dgm:cxn modelId="{EB98A386-9E85-4852-9CC0-7D0338A39A15}" type="presOf" srcId="{8A133AE7-E0A1-49C9-9EB1-74793BD98CFC}" destId="{163B3300-B761-4821-9B51-34D42ED1AE8C}" srcOrd="1" destOrd="0" presId="urn:microsoft.com/office/officeart/2005/8/layout/orgChart1"/>
    <dgm:cxn modelId="{9D4E3391-3056-4B04-922C-C0258DF96B00}" srcId="{8A133AE7-E0A1-49C9-9EB1-74793BD98CFC}" destId="{FD02DBBA-A50F-4745-8EC6-00C8EEC0F992}" srcOrd="0" destOrd="0" parTransId="{EA122313-4FCC-47EA-A7D3-AE65901D2F9D}" sibTransId="{BC1425DF-AC99-4560-B14C-6C4A67E13459}"/>
    <dgm:cxn modelId="{FC63247A-A5A8-4644-9097-403409E6FAE9}" type="presOf" srcId="{FD02DBBA-A50F-4745-8EC6-00C8EEC0F992}" destId="{D7011380-3B4B-484E-A635-556D0D17CB28}" srcOrd="0" destOrd="0" presId="urn:microsoft.com/office/officeart/2005/8/layout/orgChart1"/>
    <dgm:cxn modelId="{F9482F60-CFC2-413C-9FE6-23ADE5790E1E}" type="presOf" srcId="{EA122313-4FCC-47EA-A7D3-AE65901D2F9D}" destId="{3FE405FF-032E-46BB-8647-69FBA3C03FF1}" srcOrd="0" destOrd="0" presId="urn:microsoft.com/office/officeart/2005/8/layout/orgChart1"/>
    <dgm:cxn modelId="{F02691A0-43FA-4166-8E9A-529CC279371C}" type="presOf" srcId="{14DA1AA5-CF91-4D3F-BF45-31F207DDC3E2}" destId="{47ADF1DA-EEC7-4452-A522-416455A87C69}" srcOrd="0" destOrd="0" presId="urn:microsoft.com/office/officeart/2005/8/layout/orgChart1"/>
    <dgm:cxn modelId="{C46821B5-60DF-445D-B5C2-22C257BFF391}" type="presOf" srcId="{4CB6BEEC-2BB2-4926-B2D5-9951F63820B1}" destId="{5486CDA6-054F-484F-B602-0FC4F72E4823}" srcOrd="1" destOrd="0" presId="urn:microsoft.com/office/officeart/2005/8/layout/orgChart1"/>
    <dgm:cxn modelId="{6AB3EBE1-B1F9-477C-84F2-CA6A8DDB5C14}" type="presOf" srcId="{8C456829-A91E-41CD-8635-D5A1B0584741}" destId="{7F05CACB-57CC-4CCC-85B3-18F743157132}" srcOrd="0" destOrd="0" presId="urn:microsoft.com/office/officeart/2005/8/layout/orgChart1"/>
    <dgm:cxn modelId="{ECFDFC06-5365-432D-BFEA-CF8AA5B7DF2A}" srcId="{14DA1AA5-CF91-4D3F-BF45-31F207DDC3E2}" destId="{8A133AE7-E0A1-49C9-9EB1-74793BD98CFC}" srcOrd="0" destOrd="0" parTransId="{0B8C57E9-8BD4-4CEC-BED5-0CB71D04000C}" sibTransId="{FEE35A3D-5EC2-459E-A30B-0CBA148186AE}"/>
    <dgm:cxn modelId="{6C55FC53-3142-4CAD-B76F-48F4FA5E5B24}" type="presOf" srcId="{FD02DBBA-A50F-4745-8EC6-00C8EEC0F992}" destId="{1BFB155E-FD95-4044-83CD-DCF255630516}" srcOrd="1" destOrd="0" presId="urn:microsoft.com/office/officeart/2005/8/layout/orgChart1"/>
    <dgm:cxn modelId="{BC79332B-530B-4F9D-BA18-6D325F3875E1}" srcId="{8A133AE7-E0A1-49C9-9EB1-74793BD98CFC}" destId="{4CB6BEEC-2BB2-4926-B2D5-9951F63820B1}" srcOrd="1" destOrd="0" parTransId="{8C456829-A91E-41CD-8635-D5A1B0584741}" sibTransId="{5C3EED72-9062-4A3F-B088-1A19B39E2067}"/>
    <dgm:cxn modelId="{E5793192-D5B7-459E-9C0B-BFE3DC9AD78D}" type="presParOf" srcId="{47ADF1DA-EEC7-4452-A522-416455A87C69}" destId="{AD0222D2-AD62-4098-9AAE-43150D8590D4}" srcOrd="0" destOrd="0" presId="urn:microsoft.com/office/officeart/2005/8/layout/orgChart1"/>
    <dgm:cxn modelId="{603C0A51-3A53-435A-9AE2-5DDD11D33AC3}" type="presParOf" srcId="{AD0222D2-AD62-4098-9AAE-43150D8590D4}" destId="{66EAA5B9-A005-4B76-9D61-D073806B6A12}" srcOrd="0" destOrd="0" presId="urn:microsoft.com/office/officeart/2005/8/layout/orgChart1"/>
    <dgm:cxn modelId="{BAECF129-414C-4B3D-86BA-ED92227F16DD}" type="presParOf" srcId="{66EAA5B9-A005-4B76-9D61-D073806B6A12}" destId="{D25D88F6-81BF-438B-A6AC-FE285D05836A}" srcOrd="0" destOrd="0" presId="urn:microsoft.com/office/officeart/2005/8/layout/orgChart1"/>
    <dgm:cxn modelId="{3CD72AE4-979A-4016-9F7A-3A6B41E05E97}" type="presParOf" srcId="{66EAA5B9-A005-4B76-9D61-D073806B6A12}" destId="{163B3300-B761-4821-9B51-34D42ED1AE8C}" srcOrd="1" destOrd="0" presId="urn:microsoft.com/office/officeart/2005/8/layout/orgChart1"/>
    <dgm:cxn modelId="{3080B993-9F59-4132-8397-4A5C28FDE9D4}" type="presParOf" srcId="{AD0222D2-AD62-4098-9AAE-43150D8590D4}" destId="{B228847E-F87A-4D1F-8E6D-EC3B8C9FB0DA}" srcOrd="1" destOrd="0" presId="urn:microsoft.com/office/officeart/2005/8/layout/orgChart1"/>
    <dgm:cxn modelId="{C3123EE0-6A56-4ABB-AA91-4694ECD397D0}" type="presParOf" srcId="{B228847E-F87A-4D1F-8E6D-EC3B8C9FB0DA}" destId="{3FE405FF-032E-46BB-8647-69FBA3C03FF1}" srcOrd="0" destOrd="0" presId="urn:microsoft.com/office/officeart/2005/8/layout/orgChart1"/>
    <dgm:cxn modelId="{F4E737E3-2C86-493D-96BC-400EB6AE552C}" type="presParOf" srcId="{B228847E-F87A-4D1F-8E6D-EC3B8C9FB0DA}" destId="{66BF706D-25A9-400D-A077-D3DBE21A77B1}" srcOrd="1" destOrd="0" presId="urn:microsoft.com/office/officeart/2005/8/layout/orgChart1"/>
    <dgm:cxn modelId="{DF38340F-43C2-4E3F-93AE-4378550334E1}" type="presParOf" srcId="{66BF706D-25A9-400D-A077-D3DBE21A77B1}" destId="{AB18EF4C-FAE0-4B09-B129-629B905C5732}" srcOrd="0" destOrd="0" presId="urn:microsoft.com/office/officeart/2005/8/layout/orgChart1"/>
    <dgm:cxn modelId="{E867115C-8FAB-4990-A813-9D828B6D122D}" type="presParOf" srcId="{AB18EF4C-FAE0-4B09-B129-629B905C5732}" destId="{D7011380-3B4B-484E-A635-556D0D17CB28}" srcOrd="0" destOrd="0" presId="urn:microsoft.com/office/officeart/2005/8/layout/orgChart1"/>
    <dgm:cxn modelId="{4A344B89-9139-4DFC-A453-D6A35D046F0D}" type="presParOf" srcId="{AB18EF4C-FAE0-4B09-B129-629B905C5732}" destId="{1BFB155E-FD95-4044-83CD-DCF255630516}" srcOrd="1" destOrd="0" presId="urn:microsoft.com/office/officeart/2005/8/layout/orgChart1"/>
    <dgm:cxn modelId="{31C76E67-8326-4BF5-85DF-82E51D27EFBA}" type="presParOf" srcId="{66BF706D-25A9-400D-A077-D3DBE21A77B1}" destId="{2161BB28-C5A1-4015-8A4E-C723D4988993}" srcOrd="1" destOrd="0" presId="urn:microsoft.com/office/officeart/2005/8/layout/orgChart1"/>
    <dgm:cxn modelId="{3BE8B8C4-5BA9-4994-B34F-923DCE703BB4}" type="presParOf" srcId="{66BF706D-25A9-400D-A077-D3DBE21A77B1}" destId="{BE167B7A-942B-4646-924A-506AE48D5917}" srcOrd="2" destOrd="0" presId="urn:microsoft.com/office/officeart/2005/8/layout/orgChart1"/>
    <dgm:cxn modelId="{80B2FE95-3DA6-4F17-AF18-F98CCC6A6033}" type="presParOf" srcId="{B228847E-F87A-4D1F-8E6D-EC3B8C9FB0DA}" destId="{7F05CACB-57CC-4CCC-85B3-18F743157132}" srcOrd="2" destOrd="0" presId="urn:microsoft.com/office/officeart/2005/8/layout/orgChart1"/>
    <dgm:cxn modelId="{D143333C-A4CF-4E17-A2D3-A0DC3AB0B82F}" type="presParOf" srcId="{B228847E-F87A-4D1F-8E6D-EC3B8C9FB0DA}" destId="{C6C1F9A9-030E-4806-822B-96F19EB55BA3}" srcOrd="3" destOrd="0" presId="urn:microsoft.com/office/officeart/2005/8/layout/orgChart1"/>
    <dgm:cxn modelId="{416642BA-E3F3-4AA8-A667-A9ECBD635D2E}" type="presParOf" srcId="{C6C1F9A9-030E-4806-822B-96F19EB55BA3}" destId="{3F29EB08-52F8-47AC-A3AB-34DBD611B3A5}" srcOrd="0" destOrd="0" presId="urn:microsoft.com/office/officeart/2005/8/layout/orgChart1"/>
    <dgm:cxn modelId="{9629526F-E7A1-456C-AB19-76D9846D7EFE}" type="presParOf" srcId="{3F29EB08-52F8-47AC-A3AB-34DBD611B3A5}" destId="{A139025B-A25E-4ADD-899D-18B0AC284E35}" srcOrd="0" destOrd="0" presId="urn:microsoft.com/office/officeart/2005/8/layout/orgChart1"/>
    <dgm:cxn modelId="{29065737-8B7B-45D8-A4EA-360BBF23B258}" type="presParOf" srcId="{3F29EB08-52F8-47AC-A3AB-34DBD611B3A5}" destId="{5486CDA6-054F-484F-B602-0FC4F72E4823}" srcOrd="1" destOrd="0" presId="urn:microsoft.com/office/officeart/2005/8/layout/orgChart1"/>
    <dgm:cxn modelId="{F5729A3C-4B23-4922-AA4D-1FADA31216E8}" type="presParOf" srcId="{C6C1F9A9-030E-4806-822B-96F19EB55BA3}" destId="{DFA19C70-DBBE-4174-9841-E6CEA23662B1}" srcOrd="1" destOrd="0" presId="urn:microsoft.com/office/officeart/2005/8/layout/orgChart1"/>
    <dgm:cxn modelId="{9CD8730C-C835-4E5C-AD05-EC011EE992C3}" type="presParOf" srcId="{C6C1F9A9-030E-4806-822B-96F19EB55BA3}" destId="{2EEDCBA3-2599-422B-8129-4DDFF58F59A7}" srcOrd="2" destOrd="0" presId="urn:microsoft.com/office/officeart/2005/8/layout/orgChart1"/>
    <dgm:cxn modelId="{77B1F168-E3F3-4D09-B078-54BEEF7402FE}" type="presParOf" srcId="{AD0222D2-AD62-4098-9AAE-43150D8590D4}" destId="{806935A5-BD20-488C-A9BC-78E4EEADAFB4}"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F778BE-7801-46D1-ADD6-373C7CD5466E}" type="doc">
      <dgm:prSet loTypeId="urn:microsoft.com/office/officeart/2005/8/layout/arrow2" loCatId="process" qsTypeId="urn:microsoft.com/office/officeart/2005/8/quickstyle/simple1" qsCatId="simple" csTypeId="urn:microsoft.com/office/officeart/2005/8/colors/accent1_2" csCatId="accent1" phldr="1"/>
      <dgm:spPr/>
    </dgm:pt>
    <dgm:pt modelId="{E22E2062-2539-4EEE-907E-F126900E2577}">
      <dgm:prSet phldrT="[Text]"/>
      <dgm:spPr/>
      <dgm:t>
        <a:bodyPr/>
        <a:lstStyle/>
        <a:p>
          <a:r>
            <a:rPr lang="en-US" dirty="0"/>
            <a:t>information</a:t>
          </a:r>
        </a:p>
      </dgm:t>
    </dgm:pt>
    <dgm:pt modelId="{A01287E2-E0EF-4A8A-87DE-DE19B6515E2B}" type="parTrans" cxnId="{4F137CE5-295D-459C-9709-FB8DF63DDC0A}">
      <dgm:prSet/>
      <dgm:spPr/>
      <dgm:t>
        <a:bodyPr/>
        <a:lstStyle/>
        <a:p>
          <a:endParaRPr lang="en-US"/>
        </a:p>
      </dgm:t>
    </dgm:pt>
    <dgm:pt modelId="{4A1A7DFE-F495-42B4-A908-127A98B3127A}" type="sibTrans" cxnId="{4F137CE5-295D-459C-9709-FB8DF63DDC0A}">
      <dgm:prSet/>
      <dgm:spPr/>
      <dgm:t>
        <a:bodyPr/>
        <a:lstStyle/>
        <a:p>
          <a:endParaRPr lang="en-US"/>
        </a:p>
      </dgm:t>
    </dgm:pt>
    <dgm:pt modelId="{50BED86D-9510-4808-9AAA-E3CEC90626CD}">
      <dgm:prSet phldrT="[Text]"/>
      <dgm:spPr/>
      <dgm:t>
        <a:bodyPr/>
        <a:lstStyle/>
        <a:p>
          <a:r>
            <a:rPr lang="en-US" dirty="0" err="1"/>
            <a:t>selfcare</a:t>
          </a:r>
          <a:endParaRPr lang="en-US" dirty="0"/>
        </a:p>
      </dgm:t>
    </dgm:pt>
    <dgm:pt modelId="{633BEF07-52DE-4EA2-96DE-4C6C86314E76}" type="parTrans" cxnId="{C74E5506-E0AC-415C-A9E5-41B71C3FB334}">
      <dgm:prSet/>
      <dgm:spPr/>
      <dgm:t>
        <a:bodyPr/>
        <a:lstStyle/>
        <a:p>
          <a:endParaRPr lang="en-US"/>
        </a:p>
      </dgm:t>
    </dgm:pt>
    <dgm:pt modelId="{CCBD37BF-A334-40B0-99A5-991B3815E78E}" type="sibTrans" cxnId="{C74E5506-E0AC-415C-A9E5-41B71C3FB334}">
      <dgm:prSet/>
      <dgm:spPr/>
      <dgm:t>
        <a:bodyPr/>
        <a:lstStyle/>
        <a:p>
          <a:endParaRPr lang="en-US"/>
        </a:p>
      </dgm:t>
    </dgm:pt>
    <dgm:pt modelId="{51660577-8AE8-4FC4-B470-7DEE7BBFCEC8}" type="pres">
      <dgm:prSet presAssocID="{5BF778BE-7801-46D1-ADD6-373C7CD5466E}" presName="arrowDiagram" presStyleCnt="0">
        <dgm:presLayoutVars>
          <dgm:chMax val="5"/>
          <dgm:dir/>
          <dgm:resizeHandles val="exact"/>
        </dgm:presLayoutVars>
      </dgm:prSet>
      <dgm:spPr/>
    </dgm:pt>
    <dgm:pt modelId="{84FE9F94-0CDA-418B-98C4-91F4B02FB165}" type="pres">
      <dgm:prSet presAssocID="{5BF778BE-7801-46D1-ADD6-373C7CD5466E}" presName="arrow" presStyleLbl="bgShp" presStyleIdx="0" presStyleCnt="1"/>
      <dgm:spPr/>
    </dgm:pt>
    <dgm:pt modelId="{B5018844-3429-411C-94FC-6ED9CABCE463}" type="pres">
      <dgm:prSet presAssocID="{5BF778BE-7801-46D1-ADD6-373C7CD5466E}" presName="arrowDiagram2" presStyleCnt="0"/>
      <dgm:spPr/>
    </dgm:pt>
    <dgm:pt modelId="{1F4890C4-08B0-4D5D-BBF7-907E57514478}" type="pres">
      <dgm:prSet presAssocID="{E22E2062-2539-4EEE-907E-F126900E2577}" presName="bullet2a" presStyleLbl="node1" presStyleIdx="0" presStyleCnt="2"/>
      <dgm:spPr/>
    </dgm:pt>
    <dgm:pt modelId="{E1F8F7A9-75E4-4537-AF6C-CB0FBC7A606A}" type="pres">
      <dgm:prSet presAssocID="{E22E2062-2539-4EEE-907E-F126900E2577}" presName="textBox2a" presStyleLbl="revTx" presStyleIdx="0" presStyleCnt="2" custLinFactNeighborX="-63653" custLinFactNeighborY="2802">
        <dgm:presLayoutVars>
          <dgm:bulletEnabled val="1"/>
        </dgm:presLayoutVars>
      </dgm:prSet>
      <dgm:spPr/>
      <dgm:t>
        <a:bodyPr/>
        <a:lstStyle/>
        <a:p>
          <a:endParaRPr lang="en-US"/>
        </a:p>
      </dgm:t>
    </dgm:pt>
    <dgm:pt modelId="{47AA02A9-AF41-46FF-B04A-6F8E2C4FC548}" type="pres">
      <dgm:prSet presAssocID="{50BED86D-9510-4808-9AAA-E3CEC90626CD}" presName="bullet2b" presStyleLbl="node1" presStyleIdx="1" presStyleCnt="2" custLinFactX="178017" custLinFactY="-8005" custLinFactNeighborX="200000" custLinFactNeighborY="-100000"/>
      <dgm:spPr/>
    </dgm:pt>
    <dgm:pt modelId="{5F5EA505-2E5C-439D-99AD-1BE90E8AFCCB}" type="pres">
      <dgm:prSet presAssocID="{50BED86D-9510-4808-9AAA-E3CEC90626CD}" presName="textBox2b" presStyleLbl="revTx" presStyleIdx="1" presStyleCnt="2" custLinFactNeighborX="44480" custLinFactNeighborY="-6626">
        <dgm:presLayoutVars>
          <dgm:bulletEnabled val="1"/>
        </dgm:presLayoutVars>
      </dgm:prSet>
      <dgm:spPr/>
      <dgm:t>
        <a:bodyPr/>
        <a:lstStyle/>
        <a:p>
          <a:endParaRPr lang="en-US"/>
        </a:p>
      </dgm:t>
    </dgm:pt>
  </dgm:ptLst>
  <dgm:cxnLst>
    <dgm:cxn modelId="{90110415-0B34-4D14-8A9B-BF404ED91828}" type="presOf" srcId="{E22E2062-2539-4EEE-907E-F126900E2577}" destId="{E1F8F7A9-75E4-4537-AF6C-CB0FBC7A606A}" srcOrd="0" destOrd="0" presId="urn:microsoft.com/office/officeart/2005/8/layout/arrow2"/>
    <dgm:cxn modelId="{4F137CE5-295D-459C-9709-FB8DF63DDC0A}" srcId="{5BF778BE-7801-46D1-ADD6-373C7CD5466E}" destId="{E22E2062-2539-4EEE-907E-F126900E2577}" srcOrd="0" destOrd="0" parTransId="{A01287E2-E0EF-4A8A-87DE-DE19B6515E2B}" sibTransId="{4A1A7DFE-F495-42B4-A908-127A98B3127A}"/>
    <dgm:cxn modelId="{D8B1B52E-6AC7-48FD-9901-2E4C543FBB8E}" type="presOf" srcId="{5BF778BE-7801-46D1-ADD6-373C7CD5466E}" destId="{51660577-8AE8-4FC4-B470-7DEE7BBFCEC8}" srcOrd="0" destOrd="0" presId="urn:microsoft.com/office/officeart/2005/8/layout/arrow2"/>
    <dgm:cxn modelId="{C74E5506-E0AC-415C-A9E5-41B71C3FB334}" srcId="{5BF778BE-7801-46D1-ADD6-373C7CD5466E}" destId="{50BED86D-9510-4808-9AAA-E3CEC90626CD}" srcOrd="1" destOrd="0" parTransId="{633BEF07-52DE-4EA2-96DE-4C6C86314E76}" sibTransId="{CCBD37BF-A334-40B0-99A5-991B3815E78E}"/>
    <dgm:cxn modelId="{F6ED701F-64DD-495D-B384-5459CCCD3F45}" type="presOf" srcId="{50BED86D-9510-4808-9AAA-E3CEC90626CD}" destId="{5F5EA505-2E5C-439D-99AD-1BE90E8AFCCB}" srcOrd="0" destOrd="0" presId="urn:microsoft.com/office/officeart/2005/8/layout/arrow2"/>
    <dgm:cxn modelId="{1370B69A-2B99-495F-95B0-E466B070A844}" type="presParOf" srcId="{51660577-8AE8-4FC4-B470-7DEE7BBFCEC8}" destId="{84FE9F94-0CDA-418B-98C4-91F4B02FB165}" srcOrd="0" destOrd="0" presId="urn:microsoft.com/office/officeart/2005/8/layout/arrow2"/>
    <dgm:cxn modelId="{181EC576-388F-4411-BEE6-64C19A619477}" type="presParOf" srcId="{51660577-8AE8-4FC4-B470-7DEE7BBFCEC8}" destId="{B5018844-3429-411C-94FC-6ED9CABCE463}" srcOrd="1" destOrd="0" presId="urn:microsoft.com/office/officeart/2005/8/layout/arrow2"/>
    <dgm:cxn modelId="{A8455940-26AA-4DC5-9DBF-EC238C5C158D}" type="presParOf" srcId="{B5018844-3429-411C-94FC-6ED9CABCE463}" destId="{1F4890C4-08B0-4D5D-BBF7-907E57514478}" srcOrd="0" destOrd="0" presId="urn:microsoft.com/office/officeart/2005/8/layout/arrow2"/>
    <dgm:cxn modelId="{6166816A-1066-4AB3-AC54-BBDC325B9812}" type="presParOf" srcId="{B5018844-3429-411C-94FC-6ED9CABCE463}" destId="{E1F8F7A9-75E4-4537-AF6C-CB0FBC7A606A}" srcOrd="1" destOrd="0" presId="urn:microsoft.com/office/officeart/2005/8/layout/arrow2"/>
    <dgm:cxn modelId="{3DDAEBD9-2BCB-4778-A666-AC4698628730}" type="presParOf" srcId="{B5018844-3429-411C-94FC-6ED9CABCE463}" destId="{47AA02A9-AF41-46FF-B04A-6F8E2C4FC548}" srcOrd="2" destOrd="0" presId="urn:microsoft.com/office/officeart/2005/8/layout/arrow2"/>
    <dgm:cxn modelId="{D4D19011-8286-499E-81ED-5EA006885DD6}" type="presParOf" srcId="{B5018844-3429-411C-94FC-6ED9CABCE463}" destId="{5F5EA505-2E5C-439D-99AD-1BE90E8AFCCB}" srcOrd="3" destOrd="0" presId="urn:microsoft.com/office/officeart/2005/8/layout/arrow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CC04B90-507D-4039-ABEB-16D7900D499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DF629E3D-0D6D-4B22-9DAD-E7A4D07CBEE9}">
      <dgm:prSet phldrT="[Text]" custT="1"/>
      <dgm:spPr/>
      <dgm:t>
        <a:bodyPr/>
        <a:lstStyle/>
        <a:p>
          <a:r>
            <a:rPr lang="fa-IR" sz="1800" dirty="0">
              <a:cs typeface="B Lotus" panose="00000400000000000000" pitchFamily="2" charset="-78"/>
            </a:rPr>
            <a:t>ریاست </a:t>
          </a:r>
          <a:endParaRPr lang="en-US" sz="1800" dirty="0">
            <a:cs typeface="B Lotus" panose="00000400000000000000" pitchFamily="2" charset="-78"/>
          </a:endParaRPr>
        </a:p>
      </dgm:t>
    </dgm:pt>
    <dgm:pt modelId="{948C018C-DA20-4ECB-BBA0-E6FDC3DE2442}" type="parTrans" cxnId="{472E4363-6E70-46EC-B246-FC77E65CA760}">
      <dgm:prSet/>
      <dgm:spPr/>
      <dgm:t>
        <a:bodyPr/>
        <a:lstStyle/>
        <a:p>
          <a:endParaRPr lang="en-US" sz="1800">
            <a:cs typeface="B Lotus" panose="00000400000000000000" pitchFamily="2" charset="-78"/>
          </a:endParaRPr>
        </a:p>
      </dgm:t>
    </dgm:pt>
    <dgm:pt modelId="{645CCFA9-262B-4EB3-849C-055BB1A37997}" type="sibTrans" cxnId="{472E4363-6E70-46EC-B246-FC77E65CA760}">
      <dgm:prSet/>
      <dgm:spPr/>
      <dgm:t>
        <a:bodyPr/>
        <a:lstStyle/>
        <a:p>
          <a:endParaRPr lang="en-US" sz="1800">
            <a:cs typeface="B Lotus" panose="00000400000000000000" pitchFamily="2" charset="-78"/>
          </a:endParaRPr>
        </a:p>
      </dgm:t>
    </dgm:pt>
    <dgm:pt modelId="{1E4774BC-9F24-4020-B5E7-F5D2916A6A81}">
      <dgm:prSet phldrT="[Text]" custT="1"/>
      <dgm:spPr/>
      <dgm:t>
        <a:bodyPr/>
        <a:lstStyle/>
        <a:p>
          <a:r>
            <a:rPr lang="fa-IR" sz="1800" dirty="0">
              <a:cs typeface="B Lotus" panose="00000400000000000000" pitchFamily="2" charset="-78"/>
            </a:rPr>
            <a:t>مدیر پرستاری </a:t>
          </a:r>
          <a:endParaRPr lang="en-US" sz="1800" dirty="0">
            <a:cs typeface="B Lotus" panose="00000400000000000000" pitchFamily="2" charset="-78"/>
          </a:endParaRPr>
        </a:p>
      </dgm:t>
    </dgm:pt>
    <dgm:pt modelId="{0088F6E3-AD62-4064-A699-6DFED5B797DD}" type="parTrans" cxnId="{DE748547-9298-4CEA-81CD-B1D9B02615BF}">
      <dgm:prSet/>
      <dgm:spPr/>
      <dgm:t>
        <a:bodyPr/>
        <a:lstStyle/>
        <a:p>
          <a:endParaRPr lang="en-US" sz="1800">
            <a:cs typeface="B Lotus" panose="00000400000000000000" pitchFamily="2" charset="-78"/>
          </a:endParaRPr>
        </a:p>
      </dgm:t>
    </dgm:pt>
    <dgm:pt modelId="{7F706938-5177-43B1-A154-6D3A961B6DF7}" type="sibTrans" cxnId="{DE748547-9298-4CEA-81CD-B1D9B02615BF}">
      <dgm:prSet/>
      <dgm:spPr/>
      <dgm:t>
        <a:bodyPr/>
        <a:lstStyle/>
        <a:p>
          <a:endParaRPr lang="en-US" sz="1800">
            <a:cs typeface="B Lotus" panose="00000400000000000000" pitchFamily="2" charset="-78"/>
          </a:endParaRPr>
        </a:p>
      </dgm:t>
    </dgm:pt>
    <dgm:pt modelId="{8A9F26FC-1E04-4812-8D93-0704D2D60A9C}">
      <dgm:prSet phldrT="[Text]" custT="1"/>
      <dgm:spPr/>
      <dgm:t>
        <a:bodyPr/>
        <a:lstStyle/>
        <a:p>
          <a:r>
            <a:rPr lang="fa-IR" sz="1800" dirty="0">
              <a:cs typeface="B Lotus" panose="00000400000000000000" pitchFamily="2" charset="-78"/>
            </a:rPr>
            <a:t>مدیر درمان</a:t>
          </a:r>
          <a:endParaRPr lang="en-US" sz="1800" dirty="0">
            <a:cs typeface="B Lotus" panose="00000400000000000000" pitchFamily="2" charset="-78"/>
          </a:endParaRPr>
        </a:p>
      </dgm:t>
    </dgm:pt>
    <dgm:pt modelId="{91E00C97-09D0-40CE-AF19-71AB2F139DD3}" type="parTrans" cxnId="{B9011DB2-E651-48EE-B936-D44343457458}">
      <dgm:prSet/>
      <dgm:spPr/>
      <dgm:t>
        <a:bodyPr/>
        <a:lstStyle/>
        <a:p>
          <a:endParaRPr lang="en-US" sz="1800">
            <a:cs typeface="B Lotus" panose="00000400000000000000" pitchFamily="2" charset="-78"/>
          </a:endParaRPr>
        </a:p>
      </dgm:t>
    </dgm:pt>
    <dgm:pt modelId="{F67B95F2-9F6D-4E0A-9F4B-CAE7BBB381B1}" type="sibTrans" cxnId="{B9011DB2-E651-48EE-B936-D44343457458}">
      <dgm:prSet/>
      <dgm:spPr/>
      <dgm:t>
        <a:bodyPr/>
        <a:lstStyle/>
        <a:p>
          <a:endParaRPr lang="en-US" sz="1800">
            <a:cs typeface="B Lotus" panose="00000400000000000000" pitchFamily="2" charset="-78"/>
          </a:endParaRPr>
        </a:p>
      </dgm:t>
    </dgm:pt>
    <dgm:pt modelId="{A6EE7C34-3C0B-4D46-9D5B-5A11F5E25987}">
      <dgm:prSet phldrT="[Text]" custT="1"/>
      <dgm:spPr/>
      <dgm:t>
        <a:bodyPr/>
        <a:lstStyle/>
        <a:p>
          <a:r>
            <a:rPr lang="fa-IR" sz="1800" dirty="0">
              <a:cs typeface="B Lotus" panose="00000400000000000000" pitchFamily="2" charset="-78"/>
            </a:rPr>
            <a:t>مدیر</a:t>
          </a:r>
          <a:endParaRPr lang="en-US" sz="1800" dirty="0">
            <a:cs typeface="B Lotus" panose="00000400000000000000" pitchFamily="2" charset="-78"/>
          </a:endParaRPr>
        </a:p>
      </dgm:t>
    </dgm:pt>
    <dgm:pt modelId="{EA3EEC57-9B7D-4940-8E30-7A8594AE8A34}" type="parTrans" cxnId="{CF92296D-E1CB-47D0-B18A-C11055F45355}">
      <dgm:prSet/>
      <dgm:spPr/>
      <dgm:t>
        <a:bodyPr/>
        <a:lstStyle/>
        <a:p>
          <a:endParaRPr lang="en-US" sz="1800">
            <a:cs typeface="B Lotus" panose="00000400000000000000" pitchFamily="2" charset="-78"/>
          </a:endParaRPr>
        </a:p>
      </dgm:t>
    </dgm:pt>
    <dgm:pt modelId="{A7352280-16B4-464B-8D98-A970FFFD1079}" type="sibTrans" cxnId="{CF92296D-E1CB-47D0-B18A-C11055F45355}">
      <dgm:prSet/>
      <dgm:spPr/>
      <dgm:t>
        <a:bodyPr/>
        <a:lstStyle/>
        <a:p>
          <a:endParaRPr lang="en-US" sz="1800">
            <a:cs typeface="B Lotus" panose="00000400000000000000" pitchFamily="2" charset="-78"/>
          </a:endParaRPr>
        </a:p>
      </dgm:t>
    </dgm:pt>
    <dgm:pt modelId="{FBB1E13F-0DC2-414F-BD8A-CF68B7BA1263}">
      <dgm:prSet custT="1"/>
      <dgm:spPr/>
      <dgm:t>
        <a:bodyPr/>
        <a:lstStyle/>
        <a:p>
          <a:r>
            <a:rPr lang="fa-IR" sz="1800" dirty="0">
              <a:cs typeface="B Lotus" panose="00000400000000000000" pitchFamily="2" charset="-78"/>
            </a:rPr>
            <a:t>واحدهای پشتیبانی</a:t>
          </a:r>
          <a:endParaRPr lang="en-US" sz="1800" dirty="0">
            <a:cs typeface="B Lotus" panose="00000400000000000000" pitchFamily="2" charset="-78"/>
          </a:endParaRPr>
        </a:p>
      </dgm:t>
    </dgm:pt>
    <dgm:pt modelId="{6FEB3E1A-EE4B-4EA4-9078-F3F4FBAD133D}" type="parTrans" cxnId="{A8F080F0-58F2-4304-B08C-36D3ABC63438}">
      <dgm:prSet/>
      <dgm:spPr/>
      <dgm:t>
        <a:bodyPr/>
        <a:lstStyle/>
        <a:p>
          <a:endParaRPr lang="en-US" sz="1800">
            <a:cs typeface="B Lotus" panose="00000400000000000000" pitchFamily="2" charset="-78"/>
          </a:endParaRPr>
        </a:p>
      </dgm:t>
    </dgm:pt>
    <dgm:pt modelId="{F5F5B3A1-FEE3-41B0-AC35-20431C0CAFC4}" type="sibTrans" cxnId="{A8F080F0-58F2-4304-B08C-36D3ABC63438}">
      <dgm:prSet/>
      <dgm:spPr/>
      <dgm:t>
        <a:bodyPr/>
        <a:lstStyle/>
        <a:p>
          <a:endParaRPr lang="en-US" sz="1800">
            <a:cs typeface="B Lotus" panose="00000400000000000000" pitchFamily="2" charset="-78"/>
          </a:endParaRPr>
        </a:p>
      </dgm:t>
    </dgm:pt>
    <dgm:pt modelId="{DAFDDDBC-BA73-48E5-A690-464B9FCF2E8B}">
      <dgm:prSet custT="1"/>
      <dgm:spPr/>
      <dgm:t>
        <a:bodyPr/>
        <a:lstStyle/>
        <a:p>
          <a:r>
            <a:rPr lang="fa-IR" sz="1800" dirty="0">
              <a:cs typeface="B Lotus" panose="00000400000000000000" pitchFamily="2" charset="-78"/>
            </a:rPr>
            <a:t>سوپروایزر آموزش سلامت</a:t>
          </a:r>
          <a:endParaRPr lang="en-US" sz="1800" dirty="0">
            <a:cs typeface="B Lotus" panose="00000400000000000000" pitchFamily="2" charset="-78"/>
          </a:endParaRPr>
        </a:p>
      </dgm:t>
    </dgm:pt>
    <dgm:pt modelId="{03A9C77B-8D76-40A9-AD2A-E6EDB2D5DB3B}" type="parTrans" cxnId="{806AFF16-0C8B-455D-9A1B-679CABF66946}">
      <dgm:prSet/>
      <dgm:spPr/>
      <dgm:t>
        <a:bodyPr/>
        <a:lstStyle/>
        <a:p>
          <a:endParaRPr lang="en-US" sz="1800">
            <a:cs typeface="B Lotus" panose="00000400000000000000" pitchFamily="2" charset="-78"/>
          </a:endParaRPr>
        </a:p>
      </dgm:t>
    </dgm:pt>
    <dgm:pt modelId="{93EC9855-EE98-407C-AD65-B2C8F212FF22}" type="sibTrans" cxnId="{806AFF16-0C8B-455D-9A1B-679CABF66946}">
      <dgm:prSet/>
      <dgm:spPr/>
      <dgm:t>
        <a:bodyPr/>
        <a:lstStyle/>
        <a:p>
          <a:endParaRPr lang="en-US" sz="1800">
            <a:cs typeface="B Lotus" panose="00000400000000000000" pitchFamily="2" charset="-78"/>
          </a:endParaRPr>
        </a:p>
      </dgm:t>
    </dgm:pt>
    <dgm:pt modelId="{A3B45396-D99E-484B-889C-127E2CA0B8D3}">
      <dgm:prSet custT="1"/>
      <dgm:spPr/>
      <dgm:t>
        <a:bodyPr/>
        <a:lstStyle/>
        <a:p>
          <a:r>
            <a:rPr lang="fa-IR" sz="1800" dirty="0"/>
            <a:t>سرپرستاران</a:t>
          </a:r>
          <a:endParaRPr lang="en-US" sz="1800" dirty="0"/>
        </a:p>
      </dgm:t>
    </dgm:pt>
    <dgm:pt modelId="{7E2F313F-E810-45B9-840F-AB16036D6DFA}" type="parTrans" cxnId="{0E64D2E8-DB3C-4B78-A36F-6735016A1AE2}">
      <dgm:prSet/>
      <dgm:spPr/>
      <dgm:t>
        <a:bodyPr/>
        <a:lstStyle/>
        <a:p>
          <a:endParaRPr lang="en-US" sz="1800"/>
        </a:p>
      </dgm:t>
    </dgm:pt>
    <dgm:pt modelId="{5E168417-8C76-4B4D-847C-AE8C95E99028}" type="sibTrans" cxnId="{0E64D2E8-DB3C-4B78-A36F-6735016A1AE2}">
      <dgm:prSet/>
      <dgm:spPr/>
      <dgm:t>
        <a:bodyPr/>
        <a:lstStyle/>
        <a:p>
          <a:endParaRPr lang="en-US" sz="1800"/>
        </a:p>
      </dgm:t>
    </dgm:pt>
    <dgm:pt modelId="{61278242-D70A-4C92-9E98-056F1AB653A5}">
      <dgm:prSet custT="1"/>
      <dgm:spPr/>
      <dgm:t>
        <a:bodyPr/>
        <a:lstStyle/>
        <a:p>
          <a:r>
            <a:rPr lang="fa-IR" sz="1800">
              <a:cs typeface="B Lotus" panose="00000400000000000000" pitchFamily="2" charset="-78"/>
            </a:rPr>
            <a:t>پرستاران</a:t>
          </a:r>
          <a:endParaRPr lang="en-US" sz="1800" dirty="0">
            <a:cs typeface="B Lotus" panose="00000400000000000000" pitchFamily="2" charset="-78"/>
          </a:endParaRPr>
        </a:p>
      </dgm:t>
    </dgm:pt>
    <dgm:pt modelId="{E20147AD-D69A-4640-AE20-7BCCF7CC674E}" type="parTrans" cxnId="{D0CF28FB-4580-4DE2-B477-C6892F95BE2C}">
      <dgm:prSet/>
      <dgm:spPr/>
      <dgm:t>
        <a:bodyPr/>
        <a:lstStyle/>
        <a:p>
          <a:endParaRPr lang="en-US" sz="1800"/>
        </a:p>
      </dgm:t>
    </dgm:pt>
    <dgm:pt modelId="{F4E95FB4-67B7-4D1D-B08E-07C44F9033FF}" type="sibTrans" cxnId="{D0CF28FB-4580-4DE2-B477-C6892F95BE2C}">
      <dgm:prSet/>
      <dgm:spPr/>
      <dgm:t>
        <a:bodyPr/>
        <a:lstStyle/>
        <a:p>
          <a:endParaRPr lang="en-US" sz="1800"/>
        </a:p>
      </dgm:t>
    </dgm:pt>
    <dgm:pt modelId="{ED1C51B1-FCAD-4894-97E7-75349F44D978}">
      <dgm:prSet custT="1"/>
      <dgm:spPr/>
      <dgm:t>
        <a:bodyPr/>
        <a:lstStyle/>
        <a:p>
          <a:r>
            <a:rPr lang="fa-IR" sz="1800" dirty="0"/>
            <a:t>سوپروایزرین بالینی </a:t>
          </a:r>
          <a:endParaRPr lang="en-US" sz="1800" dirty="0"/>
        </a:p>
      </dgm:t>
    </dgm:pt>
    <dgm:pt modelId="{4E2CAA91-ECDD-4636-B53E-9487B6239AB2}" type="parTrans" cxnId="{197AE1A7-83C5-48CA-9088-11ABA7C44A19}">
      <dgm:prSet/>
      <dgm:spPr/>
      <dgm:t>
        <a:bodyPr/>
        <a:lstStyle/>
        <a:p>
          <a:endParaRPr lang="en-US" sz="1800"/>
        </a:p>
      </dgm:t>
    </dgm:pt>
    <dgm:pt modelId="{90118C77-4104-4A72-BB32-44A53E76C7E9}" type="sibTrans" cxnId="{197AE1A7-83C5-48CA-9088-11ABA7C44A19}">
      <dgm:prSet/>
      <dgm:spPr/>
      <dgm:t>
        <a:bodyPr/>
        <a:lstStyle/>
        <a:p>
          <a:endParaRPr lang="en-US" sz="1800"/>
        </a:p>
      </dgm:t>
    </dgm:pt>
    <dgm:pt modelId="{B8A65488-6ECC-4024-8CBC-286E4C34544F}">
      <dgm:prSet custT="1"/>
      <dgm:spPr/>
      <dgm:t>
        <a:bodyPr/>
        <a:lstStyle/>
        <a:p>
          <a:r>
            <a:rPr lang="fa-IR" sz="1800" dirty="0"/>
            <a:t>دفتر بهبود کیفیت </a:t>
          </a:r>
          <a:endParaRPr lang="en-US" sz="1800" dirty="0"/>
        </a:p>
      </dgm:t>
    </dgm:pt>
    <dgm:pt modelId="{7045A8AC-9425-4CBF-BA89-CC4DF85DA230}" type="parTrans" cxnId="{9DF88689-2621-4911-95B5-F6580C91E93F}">
      <dgm:prSet/>
      <dgm:spPr/>
      <dgm:t>
        <a:bodyPr/>
        <a:lstStyle/>
        <a:p>
          <a:endParaRPr lang="en-US" sz="1800"/>
        </a:p>
      </dgm:t>
    </dgm:pt>
    <dgm:pt modelId="{67BFB191-827A-42EB-951C-C3DAE2EB6D65}" type="sibTrans" cxnId="{9DF88689-2621-4911-95B5-F6580C91E93F}">
      <dgm:prSet/>
      <dgm:spPr/>
      <dgm:t>
        <a:bodyPr/>
        <a:lstStyle/>
        <a:p>
          <a:endParaRPr lang="en-US" sz="1800"/>
        </a:p>
      </dgm:t>
    </dgm:pt>
    <dgm:pt modelId="{787658CC-CBCA-49DE-A5E4-3A60983C40C1}">
      <dgm:prSet custT="1"/>
      <dgm:spPr/>
      <dgm:t>
        <a:bodyPr/>
        <a:lstStyle/>
        <a:p>
          <a:r>
            <a:rPr lang="fa-IR" sz="1800" dirty="0">
              <a:cs typeface="B Lotus" panose="00000400000000000000" pitchFamily="2" charset="-78"/>
            </a:rPr>
            <a:t>سوپروایزر آموزشی</a:t>
          </a:r>
          <a:endParaRPr lang="en-US" sz="1800" dirty="0">
            <a:cs typeface="B Lotus" panose="00000400000000000000" pitchFamily="2" charset="-78"/>
          </a:endParaRPr>
        </a:p>
      </dgm:t>
    </dgm:pt>
    <dgm:pt modelId="{A77B1CD3-3B33-4328-BFA7-DE0F087E575A}" type="parTrans" cxnId="{55C63D6E-A095-48D4-909B-CE277FCA86C4}">
      <dgm:prSet/>
      <dgm:spPr/>
    </dgm:pt>
    <dgm:pt modelId="{26DC10A8-37C2-4EE9-853E-CE24B2ABD403}" type="sibTrans" cxnId="{55C63D6E-A095-48D4-909B-CE277FCA86C4}">
      <dgm:prSet/>
      <dgm:spPr/>
    </dgm:pt>
    <dgm:pt modelId="{EC4EB447-C044-44D6-A10C-263B89E91C55}">
      <dgm:prSet/>
      <dgm:spPr/>
      <dgm:t>
        <a:bodyPr/>
        <a:lstStyle/>
        <a:p>
          <a:r>
            <a:rPr lang="fa-IR" dirty="0"/>
            <a:t>روسای بخش ها </a:t>
          </a:r>
          <a:endParaRPr lang="en-US" dirty="0"/>
        </a:p>
      </dgm:t>
    </dgm:pt>
    <dgm:pt modelId="{9FDD6A84-BFCD-4EFB-85F2-22225CEBDA08}" type="parTrans" cxnId="{838BA4A7-7093-47B1-8A4C-673870BDEDB2}">
      <dgm:prSet/>
      <dgm:spPr/>
    </dgm:pt>
    <dgm:pt modelId="{E7410BC1-B70D-46FB-BB29-EF9320D26CFA}" type="sibTrans" cxnId="{838BA4A7-7093-47B1-8A4C-673870BDEDB2}">
      <dgm:prSet/>
      <dgm:spPr/>
    </dgm:pt>
    <dgm:pt modelId="{EFF9B56C-D354-4B52-B98E-C413F0F53587}">
      <dgm:prSet/>
      <dgm:spPr/>
      <dgm:t>
        <a:bodyPr/>
        <a:lstStyle/>
        <a:p>
          <a:r>
            <a:rPr lang="fa-IR" dirty="0"/>
            <a:t>پزشکان و..</a:t>
          </a:r>
          <a:endParaRPr lang="en-US" dirty="0"/>
        </a:p>
      </dgm:t>
    </dgm:pt>
    <dgm:pt modelId="{EC9FC84D-9D10-4D75-A920-69B1ABCF56D0}" type="parTrans" cxnId="{D50C0FF3-0E4B-4683-B93C-4B5FB818F88E}">
      <dgm:prSet/>
      <dgm:spPr/>
    </dgm:pt>
    <dgm:pt modelId="{2CD217CD-03A8-47AA-8B70-55B5271DD573}" type="sibTrans" cxnId="{D50C0FF3-0E4B-4683-B93C-4B5FB818F88E}">
      <dgm:prSet/>
      <dgm:spPr/>
    </dgm:pt>
    <dgm:pt modelId="{41ADAAEE-A7A6-40DB-9422-43918A8CDC50}">
      <dgm:prSet custT="1"/>
      <dgm:spPr/>
      <dgm:t>
        <a:bodyPr/>
        <a:lstStyle/>
        <a:p>
          <a:pPr rtl="1"/>
          <a:r>
            <a:rPr lang="fa-IR" sz="2000">
              <a:solidFill>
                <a:schemeClr val="bg1"/>
              </a:solidFill>
              <a:cs typeface="B Lotus" panose="00000400000000000000" pitchFamily="2" charset="-78"/>
            </a:rPr>
            <a:t>پذیرش و منشی </a:t>
          </a:r>
          <a:endParaRPr lang="en-US" sz="2000" dirty="0">
            <a:solidFill>
              <a:schemeClr val="bg1"/>
            </a:solidFill>
            <a:cs typeface="B Lotus" panose="00000400000000000000" pitchFamily="2" charset="-78"/>
          </a:endParaRPr>
        </a:p>
      </dgm:t>
    </dgm:pt>
    <dgm:pt modelId="{F94E83CF-6BAE-46DB-AC6F-D9CA45A86B2C}" type="parTrans" cxnId="{DED71315-3C14-44E6-A9AC-1BE9779D502B}">
      <dgm:prSet/>
      <dgm:spPr/>
      <dgm:t>
        <a:bodyPr/>
        <a:lstStyle/>
        <a:p>
          <a:endParaRPr lang="en-US"/>
        </a:p>
      </dgm:t>
    </dgm:pt>
    <dgm:pt modelId="{631562FE-5522-4D7C-908B-41E4835E0BD9}" type="sibTrans" cxnId="{DED71315-3C14-44E6-A9AC-1BE9779D502B}">
      <dgm:prSet/>
      <dgm:spPr/>
      <dgm:t>
        <a:bodyPr/>
        <a:lstStyle/>
        <a:p>
          <a:endParaRPr lang="en-US"/>
        </a:p>
      </dgm:t>
    </dgm:pt>
    <dgm:pt modelId="{663F81C7-6858-4402-9A08-9FF99B37767D}" type="pres">
      <dgm:prSet presAssocID="{DCC04B90-507D-4039-ABEB-16D7900D4993}" presName="hierChild1" presStyleCnt="0">
        <dgm:presLayoutVars>
          <dgm:orgChart val="1"/>
          <dgm:chPref val="1"/>
          <dgm:dir/>
          <dgm:animOne val="branch"/>
          <dgm:animLvl val="lvl"/>
          <dgm:resizeHandles/>
        </dgm:presLayoutVars>
      </dgm:prSet>
      <dgm:spPr/>
      <dgm:t>
        <a:bodyPr/>
        <a:lstStyle/>
        <a:p>
          <a:endParaRPr lang="en-US"/>
        </a:p>
      </dgm:t>
    </dgm:pt>
    <dgm:pt modelId="{37AC4AA7-93AA-4648-BCD8-43E29396F70C}" type="pres">
      <dgm:prSet presAssocID="{DF629E3D-0D6D-4B22-9DAD-E7A4D07CBEE9}" presName="hierRoot1" presStyleCnt="0">
        <dgm:presLayoutVars>
          <dgm:hierBranch val="init"/>
        </dgm:presLayoutVars>
      </dgm:prSet>
      <dgm:spPr/>
    </dgm:pt>
    <dgm:pt modelId="{3E5060A5-05A1-474F-90D4-A6ED25D12BAA}" type="pres">
      <dgm:prSet presAssocID="{DF629E3D-0D6D-4B22-9DAD-E7A4D07CBEE9}" presName="rootComposite1" presStyleCnt="0"/>
      <dgm:spPr/>
    </dgm:pt>
    <dgm:pt modelId="{05951188-C4AF-4EA2-8369-CA73FFA92D22}" type="pres">
      <dgm:prSet presAssocID="{DF629E3D-0D6D-4B22-9DAD-E7A4D07CBEE9}" presName="rootText1" presStyleLbl="node0" presStyleIdx="0" presStyleCnt="1">
        <dgm:presLayoutVars>
          <dgm:chPref val="3"/>
        </dgm:presLayoutVars>
      </dgm:prSet>
      <dgm:spPr/>
      <dgm:t>
        <a:bodyPr/>
        <a:lstStyle/>
        <a:p>
          <a:endParaRPr lang="en-US"/>
        </a:p>
      </dgm:t>
    </dgm:pt>
    <dgm:pt modelId="{779444DC-8235-43F8-B6A6-6F3F746B7AEF}" type="pres">
      <dgm:prSet presAssocID="{DF629E3D-0D6D-4B22-9DAD-E7A4D07CBEE9}" presName="rootConnector1" presStyleLbl="node1" presStyleIdx="0" presStyleCnt="0"/>
      <dgm:spPr/>
      <dgm:t>
        <a:bodyPr/>
        <a:lstStyle/>
        <a:p>
          <a:endParaRPr lang="en-US"/>
        </a:p>
      </dgm:t>
    </dgm:pt>
    <dgm:pt modelId="{A51C7C72-3A25-4D5E-A276-93DDE336A0C2}" type="pres">
      <dgm:prSet presAssocID="{DF629E3D-0D6D-4B22-9DAD-E7A4D07CBEE9}" presName="hierChild2" presStyleCnt="0"/>
      <dgm:spPr/>
    </dgm:pt>
    <dgm:pt modelId="{9BE1116F-EFED-4A7F-951E-E59872BBCA63}" type="pres">
      <dgm:prSet presAssocID="{0088F6E3-AD62-4064-A699-6DFED5B797DD}" presName="Name37" presStyleLbl="parChTrans1D2" presStyleIdx="0" presStyleCnt="4"/>
      <dgm:spPr/>
      <dgm:t>
        <a:bodyPr/>
        <a:lstStyle/>
        <a:p>
          <a:endParaRPr lang="en-US"/>
        </a:p>
      </dgm:t>
    </dgm:pt>
    <dgm:pt modelId="{15896FBD-F5BA-4CAF-9EA9-F0F3284B66DD}" type="pres">
      <dgm:prSet presAssocID="{1E4774BC-9F24-4020-B5E7-F5D2916A6A81}" presName="hierRoot2" presStyleCnt="0">
        <dgm:presLayoutVars>
          <dgm:hierBranch val="init"/>
        </dgm:presLayoutVars>
      </dgm:prSet>
      <dgm:spPr/>
    </dgm:pt>
    <dgm:pt modelId="{D43DA148-D0DE-4635-B36D-9AB2C985A774}" type="pres">
      <dgm:prSet presAssocID="{1E4774BC-9F24-4020-B5E7-F5D2916A6A81}" presName="rootComposite" presStyleCnt="0"/>
      <dgm:spPr/>
    </dgm:pt>
    <dgm:pt modelId="{C18D301B-A113-408D-B93F-2CC9971273FC}" type="pres">
      <dgm:prSet presAssocID="{1E4774BC-9F24-4020-B5E7-F5D2916A6A81}" presName="rootText" presStyleLbl="node2" presStyleIdx="0" presStyleCnt="4">
        <dgm:presLayoutVars>
          <dgm:chPref val="3"/>
        </dgm:presLayoutVars>
      </dgm:prSet>
      <dgm:spPr/>
      <dgm:t>
        <a:bodyPr/>
        <a:lstStyle/>
        <a:p>
          <a:endParaRPr lang="en-US"/>
        </a:p>
      </dgm:t>
    </dgm:pt>
    <dgm:pt modelId="{DC4A8F33-1EA9-4864-A68A-BFAE552C2E8A}" type="pres">
      <dgm:prSet presAssocID="{1E4774BC-9F24-4020-B5E7-F5D2916A6A81}" presName="rootConnector" presStyleLbl="node2" presStyleIdx="0" presStyleCnt="4"/>
      <dgm:spPr/>
      <dgm:t>
        <a:bodyPr/>
        <a:lstStyle/>
        <a:p>
          <a:endParaRPr lang="en-US"/>
        </a:p>
      </dgm:t>
    </dgm:pt>
    <dgm:pt modelId="{CE72CFE6-C856-473D-B5FA-B1B127542763}" type="pres">
      <dgm:prSet presAssocID="{1E4774BC-9F24-4020-B5E7-F5D2916A6A81}" presName="hierChild4" presStyleCnt="0"/>
      <dgm:spPr/>
    </dgm:pt>
    <dgm:pt modelId="{D99DE86F-BC6D-408C-80E6-B65BD859DD56}" type="pres">
      <dgm:prSet presAssocID="{03A9C77B-8D76-40A9-AD2A-E6EDB2D5DB3B}" presName="Name37" presStyleLbl="parChTrans1D3" presStyleIdx="0" presStyleCnt="4"/>
      <dgm:spPr/>
      <dgm:t>
        <a:bodyPr/>
        <a:lstStyle/>
        <a:p>
          <a:endParaRPr lang="en-US"/>
        </a:p>
      </dgm:t>
    </dgm:pt>
    <dgm:pt modelId="{C2FD03D5-7B85-4E2B-9C9D-B403443E9233}" type="pres">
      <dgm:prSet presAssocID="{DAFDDDBC-BA73-48E5-A690-464B9FCF2E8B}" presName="hierRoot2" presStyleCnt="0">
        <dgm:presLayoutVars>
          <dgm:hierBranch val="init"/>
        </dgm:presLayoutVars>
      </dgm:prSet>
      <dgm:spPr/>
    </dgm:pt>
    <dgm:pt modelId="{C847589B-C894-41B0-8CBF-87D8C45E2E71}" type="pres">
      <dgm:prSet presAssocID="{DAFDDDBC-BA73-48E5-A690-464B9FCF2E8B}" presName="rootComposite" presStyleCnt="0"/>
      <dgm:spPr/>
    </dgm:pt>
    <dgm:pt modelId="{DE77126E-6A9F-41E4-8BE5-20F26C2B2AD6}" type="pres">
      <dgm:prSet presAssocID="{DAFDDDBC-BA73-48E5-A690-464B9FCF2E8B}" presName="rootText" presStyleLbl="node3" presStyleIdx="0" presStyleCnt="4">
        <dgm:presLayoutVars>
          <dgm:chPref val="3"/>
        </dgm:presLayoutVars>
      </dgm:prSet>
      <dgm:spPr/>
      <dgm:t>
        <a:bodyPr/>
        <a:lstStyle/>
        <a:p>
          <a:endParaRPr lang="en-US"/>
        </a:p>
      </dgm:t>
    </dgm:pt>
    <dgm:pt modelId="{C3BC4252-6BF2-4B35-8919-05307EA68EE7}" type="pres">
      <dgm:prSet presAssocID="{DAFDDDBC-BA73-48E5-A690-464B9FCF2E8B}" presName="rootConnector" presStyleLbl="node3" presStyleIdx="0" presStyleCnt="4"/>
      <dgm:spPr/>
      <dgm:t>
        <a:bodyPr/>
        <a:lstStyle/>
        <a:p>
          <a:endParaRPr lang="en-US"/>
        </a:p>
      </dgm:t>
    </dgm:pt>
    <dgm:pt modelId="{035600B4-79AE-4959-90DD-8CDAE2566666}" type="pres">
      <dgm:prSet presAssocID="{DAFDDDBC-BA73-48E5-A690-464B9FCF2E8B}" presName="hierChild4" presStyleCnt="0"/>
      <dgm:spPr/>
    </dgm:pt>
    <dgm:pt modelId="{628A64D1-A34F-41F8-9C87-D1C2EEC2DD20}" type="pres">
      <dgm:prSet presAssocID="{7E2F313F-E810-45B9-840F-AB16036D6DFA}" presName="Name37" presStyleLbl="parChTrans1D4" presStyleIdx="0" presStyleCnt="5"/>
      <dgm:spPr/>
      <dgm:t>
        <a:bodyPr/>
        <a:lstStyle/>
        <a:p>
          <a:endParaRPr lang="en-US"/>
        </a:p>
      </dgm:t>
    </dgm:pt>
    <dgm:pt modelId="{4DE0DEC9-DD3D-4B61-B1D3-7847A9F60603}" type="pres">
      <dgm:prSet presAssocID="{A3B45396-D99E-484B-889C-127E2CA0B8D3}" presName="hierRoot2" presStyleCnt="0">
        <dgm:presLayoutVars>
          <dgm:hierBranch val="init"/>
        </dgm:presLayoutVars>
      </dgm:prSet>
      <dgm:spPr/>
    </dgm:pt>
    <dgm:pt modelId="{65043651-1003-4442-B381-BB1D89256D43}" type="pres">
      <dgm:prSet presAssocID="{A3B45396-D99E-484B-889C-127E2CA0B8D3}" presName="rootComposite" presStyleCnt="0"/>
      <dgm:spPr/>
    </dgm:pt>
    <dgm:pt modelId="{B1F4B0F9-38C9-4E92-918E-3E613450AFBF}" type="pres">
      <dgm:prSet presAssocID="{A3B45396-D99E-484B-889C-127E2CA0B8D3}" presName="rootText" presStyleLbl="node4" presStyleIdx="0" presStyleCnt="5" custLinFactY="48785" custLinFactNeighborX="9599" custLinFactNeighborY="100000">
        <dgm:presLayoutVars>
          <dgm:chPref val="3"/>
        </dgm:presLayoutVars>
      </dgm:prSet>
      <dgm:spPr/>
      <dgm:t>
        <a:bodyPr/>
        <a:lstStyle/>
        <a:p>
          <a:endParaRPr lang="en-US"/>
        </a:p>
      </dgm:t>
    </dgm:pt>
    <dgm:pt modelId="{001AED89-EC3A-4A51-B821-8ED7F04B0EAE}" type="pres">
      <dgm:prSet presAssocID="{A3B45396-D99E-484B-889C-127E2CA0B8D3}" presName="rootConnector" presStyleLbl="node4" presStyleIdx="0" presStyleCnt="5"/>
      <dgm:spPr/>
      <dgm:t>
        <a:bodyPr/>
        <a:lstStyle/>
        <a:p>
          <a:endParaRPr lang="en-US"/>
        </a:p>
      </dgm:t>
    </dgm:pt>
    <dgm:pt modelId="{7A4641A0-7820-43EA-A6E8-5FFE233C768F}" type="pres">
      <dgm:prSet presAssocID="{A3B45396-D99E-484B-889C-127E2CA0B8D3}" presName="hierChild4" presStyleCnt="0"/>
      <dgm:spPr/>
    </dgm:pt>
    <dgm:pt modelId="{CCC53010-03CF-41A2-9216-53FDC1696CE8}" type="pres">
      <dgm:prSet presAssocID="{A3B45396-D99E-484B-889C-127E2CA0B8D3}" presName="hierChild5" presStyleCnt="0"/>
      <dgm:spPr/>
    </dgm:pt>
    <dgm:pt modelId="{64B0D676-69FF-4723-9D14-BD9E028A069B}" type="pres">
      <dgm:prSet presAssocID="{E20147AD-D69A-4640-AE20-7BCCF7CC674E}" presName="Name37" presStyleLbl="parChTrans1D4" presStyleIdx="1" presStyleCnt="5"/>
      <dgm:spPr/>
      <dgm:t>
        <a:bodyPr/>
        <a:lstStyle/>
        <a:p>
          <a:endParaRPr lang="en-US"/>
        </a:p>
      </dgm:t>
    </dgm:pt>
    <dgm:pt modelId="{80F14F2D-840A-430E-88BF-23D3ED90CFC7}" type="pres">
      <dgm:prSet presAssocID="{61278242-D70A-4C92-9E98-056F1AB653A5}" presName="hierRoot2" presStyleCnt="0">
        <dgm:presLayoutVars>
          <dgm:hierBranch val="init"/>
        </dgm:presLayoutVars>
      </dgm:prSet>
      <dgm:spPr/>
    </dgm:pt>
    <dgm:pt modelId="{7A0374DB-6DBB-48D4-9B37-07BEC80AE2DD}" type="pres">
      <dgm:prSet presAssocID="{61278242-D70A-4C92-9E98-056F1AB653A5}" presName="rootComposite" presStyleCnt="0"/>
      <dgm:spPr/>
    </dgm:pt>
    <dgm:pt modelId="{5C042C72-EA7E-4CBC-8640-72413CDF5F4B}" type="pres">
      <dgm:prSet presAssocID="{61278242-D70A-4C92-9E98-056F1AB653A5}" presName="rootText" presStyleLbl="node4" presStyleIdx="1" presStyleCnt="5" custLinFactY="18297" custLinFactNeighborX="58619" custLinFactNeighborY="100000">
        <dgm:presLayoutVars>
          <dgm:chPref val="3"/>
        </dgm:presLayoutVars>
      </dgm:prSet>
      <dgm:spPr/>
      <dgm:t>
        <a:bodyPr/>
        <a:lstStyle/>
        <a:p>
          <a:endParaRPr lang="en-US"/>
        </a:p>
      </dgm:t>
    </dgm:pt>
    <dgm:pt modelId="{0B58BB89-2691-4B52-BB66-451EC8D964D1}" type="pres">
      <dgm:prSet presAssocID="{61278242-D70A-4C92-9E98-056F1AB653A5}" presName="rootConnector" presStyleLbl="node4" presStyleIdx="1" presStyleCnt="5"/>
      <dgm:spPr/>
      <dgm:t>
        <a:bodyPr/>
        <a:lstStyle/>
        <a:p>
          <a:endParaRPr lang="en-US"/>
        </a:p>
      </dgm:t>
    </dgm:pt>
    <dgm:pt modelId="{695E1617-FD35-4805-BC7F-0725E47A853D}" type="pres">
      <dgm:prSet presAssocID="{61278242-D70A-4C92-9E98-056F1AB653A5}" presName="hierChild4" presStyleCnt="0"/>
      <dgm:spPr/>
    </dgm:pt>
    <dgm:pt modelId="{3EBB81D5-C76C-4A96-BCC9-6B28AF82EFAB}" type="pres">
      <dgm:prSet presAssocID="{61278242-D70A-4C92-9E98-056F1AB653A5}" presName="hierChild5" presStyleCnt="0"/>
      <dgm:spPr/>
    </dgm:pt>
    <dgm:pt modelId="{D7210518-1959-4C1F-A3C1-EE789719454C}" type="pres">
      <dgm:prSet presAssocID="{4E2CAA91-ECDD-4636-B53E-9487B6239AB2}" presName="Name37" presStyleLbl="parChTrans1D4" presStyleIdx="2" presStyleCnt="5"/>
      <dgm:spPr/>
      <dgm:t>
        <a:bodyPr/>
        <a:lstStyle/>
        <a:p>
          <a:endParaRPr lang="en-US"/>
        </a:p>
      </dgm:t>
    </dgm:pt>
    <dgm:pt modelId="{179E34BA-EB06-44C6-8861-57F53BD228F9}" type="pres">
      <dgm:prSet presAssocID="{ED1C51B1-FCAD-4894-97E7-75349F44D978}" presName="hierRoot2" presStyleCnt="0">
        <dgm:presLayoutVars>
          <dgm:hierBranch val="init"/>
        </dgm:presLayoutVars>
      </dgm:prSet>
      <dgm:spPr/>
    </dgm:pt>
    <dgm:pt modelId="{A33D8F29-0B23-4947-B707-5159BFAAC69B}" type="pres">
      <dgm:prSet presAssocID="{ED1C51B1-FCAD-4894-97E7-75349F44D978}" presName="rootComposite" presStyleCnt="0"/>
      <dgm:spPr/>
    </dgm:pt>
    <dgm:pt modelId="{7605C2F8-7B58-4533-8D41-5FB2B0CD08A0}" type="pres">
      <dgm:prSet presAssocID="{ED1C51B1-FCAD-4894-97E7-75349F44D978}" presName="rootText" presStyleLbl="node4" presStyleIdx="2" presStyleCnt="5" custLinFactY="-100000" custLinFactNeighborX="7199" custLinFactNeighborY="-185572">
        <dgm:presLayoutVars>
          <dgm:chPref val="3"/>
        </dgm:presLayoutVars>
      </dgm:prSet>
      <dgm:spPr/>
      <dgm:t>
        <a:bodyPr/>
        <a:lstStyle/>
        <a:p>
          <a:endParaRPr lang="en-US"/>
        </a:p>
      </dgm:t>
    </dgm:pt>
    <dgm:pt modelId="{373D679F-8EAF-46E0-BE3A-9D0E3D4C30C1}" type="pres">
      <dgm:prSet presAssocID="{ED1C51B1-FCAD-4894-97E7-75349F44D978}" presName="rootConnector" presStyleLbl="node4" presStyleIdx="2" presStyleCnt="5"/>
      <dgm:spPr/>
      <dgm:t>
        <a:bodyPr/>
        <a:lstStyle/>
        <a:p>
          <a:endParaRPr lang="en-US"/>
        </a:p>
      </dgm:t>
    </dgm:pt>
    <dgm:pt modelId="{BC1EA5B4-7CE5-4498-8422-04F9E38710D4}" type="pres">
      <dgm:prSet presAssocID="{ED1C51B1-FCAD-4894-97E7-75349F44D978}" presName="hierChild4" presStyleCnt="0"/>
      <dgm:spPr/>
    </dgm:pt>
    <dgm:pt modelId="{2F4102CD-2EC8-4F45-A4DF-A0F568F08E85}" type="pres">
      <dgm:prSet presAssocID="{ED1C51B1-FCAD-4894-97E7-75349F44D978}" presName="hierChild5" presStyleCnt="0"/>
      <dgm:spPr/>
    </dgm:pt>
    <dgm:pt modelId="{20F38FCA-E909-4905-B335-7A927939B037}" type="pres">
      <dgm:prSet presAssocID="{DAFDDDBC-BA73-48E5-A690-464B9FCF2E8B}" presName="hierChild5" presStyleCnt="0"/>
      <dgm:spPr/>
    </dgm:pt>
    <dgm:pt modelId="{29778363-8DCA-4954-84BA-E5DCD0E15C8F}" type="pres">
      <dgm:prSet presAssocID="{A77B1CD3-3B33-4328-BFA7-DE0F087E575A}" presName="Name37" presStyleLbl="parChTrans1D3" presStyleIdx="1" presStyleCnt="4"/>
      <dgm:spPr/>
    </dgm:pt>
    <dgm:pt modelId="{74EAAB2A-2DC7-456D-91BB-9B02B60B74F1}" type="pres">
      <dgm:prSet presAssocID="{787658CC-CBCA-49DE-A5E4-3A60983C40C1}" presName="hierRoot2" presStyleCnt="0">
        <dgm:presLayoutVars>
          <dgm:hierBranch val="init"/>
        </dgm:presLayoutVars>
      </dgm:prSet>
      <dgm:spPr/>
    </dgm:pt>
    <dgm:pt modelId="{CE8231E9-00A7-4CC8-AEA2-A85B97C8C4C0}" type="pres">
      <dgm:prSet presAssocID="{787658CC-CBCA-49DE-A5E4-3A60983C40C1}" presName="rootComposite" presStyleCnt="0"/>
      <dgm:spPr/>
    </dgm:pt>
    <dgm:pt modelId="{DE74523B-BD89-45B2-808D-7B56F7AFABA1}" type="pres">
      <dgm:prSet presAssocID="{787658CC-CBCA-49DE-A5E4-3A60983C40C1}" presName="rootText" presStyleLbl="node3" presStyleIdx="1" presStyleCnt="4">
        <dgm:presLayoutVars>
          <dgm:chPref val="3"/>
        </dgm:presLayoutVars>
      </dgm:prSet>
      <dgm:spPr/>
      <dgm:t>
        <a:bodyPr/>
        <a:lstStyle/>
        <a:p>
          <a:endParaRPr lang="en-US"/>
        </a:p>
      </dgm:t>
    </dgm:pt>
    <dgm:pt modelId="{089961BC-2C46-4309-93EC-3B8BB6F0BBEB}" type="pres">
      <dgm:prSet presAssocID="{787658CC-CBCA-49DE-A5E4-3A60983C40C1}" presName="rootConnector" presStyleLbl="node3" presStyleIdx="1" presStyleCnt="4"/>
      <dgm:spPr/>
      <dgm:t>
        <a:bodyPr/>
        <a:lstStyle/>
        <a:p>
          <a:endParaRPr lang="en-US"/>
        </a:p>
      </dgm:t>
    </dgm:pt>
    <dgm:pt modelId="{891C6082-7F0D-43BE-831E-F38C22F95057}" type="pres">
      <dgm:prSet presAssocID="{787658CC-CBCA-49DE-A5E4-3A60983C40C1}" presName="hierChild4" presStyleCnt="0"/>
      <dgm:spPr/>
    </dgm:pt>
    <dgm:pt modelId="{B06FE2A0-99B8-4C03-8895-9F918B587278}" type="pres">
      <dgm:prSet presAssocID="{787658CC-CBCA-49DE-A5E4-3A60983C40C1}" presName="hierChild5" presStyleCnt="0"/>
      <dgm:spPr/>
    </dgm:pt>
    <dgm:pt modelId="{0B111AD8-F6BA-44D8-AEB6-8097FF3C3840}" type="pres">
      <dgm:prSet presAssocID="{1E4774BC-9F24-4020-B5E7-F5D2916A6A81}" presName="hierChild5" presStyleCnt="0"/>
      <dgm:spPr/>
    </dgm:pt>
    <dgm:pt modelId="{BEFB7A4F-A20B-45E4-84DF-3F180854C5D6}" type="pres">
      <dgm:prSet presAssocID="{91E00C97-09D0-40CE-AF19-71AB2F139DD3}" presName="Name37" presStyleLbl="parChTrans1D2" presStyleIdx="1" presStyleCnt="4"/>
      <dgm:spPr/>
      <dgm:t>
        <a:bodyPr/>
        <a:lstStyle/>
        <a:p>
          <a:endParaRPr lang="en-US"/>
        </a:p>
      </dgm:t>
    </dgm:pt>
    <dgm:pt modelId="{F834B5FF-5D8E-47CB-A667-260709D08672}" type="pres">
      <dgm:prSet presAssocID="{8A9F26FC-1E04-4812-8D93-0704D2D60A9C}" presName="hierRoot2" presStyleCnt="0">
        <dgm:presLayoutVars>
          <dgm:hierBranch val="init"/>
        </dgm:presLayoutVars>
      </dgm:prSet>
      <dgm:spPr/>
    </dgm:pt>
    <dgm:pt modelId="{A606EEF6-637F-4DD5-943D-DEEA3AFBE8CC}" type="pres">
      <dgm:prSet presAssocID="{8A9F26FC-1E04-4812-8D93-0704D2D60A9C}" presName="rootComposite" presStyleCnt="0"/>
      <dgm:spPr/>
    </dgm:pt>
    <dgm:pt modelId="{E60F1DAF-FEBE-4F88-B411-76D7CAFE6601}" type="pres">
      <dgm:prSet presAssocID="{8A9F26FC-1E04-4812-8D93-0704D2D60A9C}" presName="rootText" presStyleLbl="node2" presStyleIdx="1" presStyleCnt="4">
        <dgm:presLayoutVars>
          <dgm:chPref val="3"/>
        </dgm:presLayoutVars>
      </dgm:prSet>
      <dgm:spPr/>
      <dgm:t>
        <a:bodyPr/>
        <a:lstStyle/>
        <a:p>
          <a:endParaRPr lang="en-US"/>
        </a:p>
      </dgm:t>
    </dgm:pt>
    <dgm:pt modelId="{E983262F-13AE-45B9-9839-4E81087A19E9}" type="pres">
      <dgm:prSet presAssocID="{8A9F26FC-1E04-4812-8D93-0704D2D60A9C}" presName="rootConnector" presStyleLbl="node2" presStyleIdx="1" presStyleCnt="4"/>
      <dgm:spPr/>
      <dgm:t>
        <a:bodyPr/>
        <a:lstStyle/>
        <a:p>
          <a:endParaRPr lang="en-US"/>
        </a:p>
      </dgm:t>
    </dgm:pt>
    <dgm:pt modelId="{D8D27163-E080-485D-9FBF-9D76C04D3265}" type="pres">
      <dgm:prSet presAssocID="{8A9F26FC-1E04-4812-8D93-0704D2D60A9C}" presName="hierChild4" presStyleCnt="0"/>
      <dgm:spPr/>
    </dgm:pt>
    <dgm:pt modelId="{DD8511E6-CFA0-4336-B5B5-7FCDD122BF27}" type="pres">
      <dgm:prSet presAssocID="{9FDD6A84-BFCD-4EFB-85F2-22225CEBDA08}" presName="Name37" presStyleLbl="parChTrans1D3" presStyleIdx="2" presStyleCnt="4"/>
      <dgm:spPr/>
    </dgm:pt>
    <dgm:pt modelId="{697887EB-3F0E-4EA2-A036-EBAB029F5DB7}" type="pres">
      <dgm:prSet presAssocID="{EC4EB447-C044-44D6-A10C-263B89E91C55}" presName="hierRoot2" presStyleCnt="0">
        <dgm:presLayoutVars>
          <dgm:hierBranch val="init"/>
        </dgm:presLayoutVars>
      </dgm:prSet>
      <dgm:spPr/>
    </dgm:pt>
    <dgm:pt modelId="{9FC023E9-16E4-4758-AE81-8989883464E8}" type="pres">
      <dgm:prSet presAssocID="{EC4EB447-C044-44D6-A10C-263B89E91C55}" presName="rootComposite" presStyleCnt="0"/>
      <dgm:spPr/>
    </dgm:pt>
    <dgm:pt modelId="{A2AD79AD-761D-41AD-898B-66EA171C74B7}" type="pres">
      <dgm:prSet presAssocID="{EC4EB447-C044-44D6-A10C-263B89E91C55}" presName="rootText" presStyleLbl="node3" presStyleIdx="2" presStyleCnt="4" custLinFactNeighborX="119" custLinFactNeighborY="-7199">
        <dgm:presLayoutVars>
          <dgm:chPref val="3"/>
        </dgm:presLayoutVars>
      </dgm:prSet>
      <dgm:spPr/>
      <dgm:t>
        <a:bodyPr/>
        <a:lstStyle/>
        <a:p>
          <a:endParaRPr lang="en-US"/>
        </a:p>
      </dgm:t>
    </dgm:pt>
    <dgm:pt modelId="{F2AECDC7-3189-4348-AACB-2D77B8A651F4}" type="pres">
      <dgm:prSet presAssocID="{EC4EB447-C044-44D6-A10C-263B89E91C55}" presName="rootConnector" presStyleLbl="node3" presStyleIdx="2" presStyleCnt="4"/>
      <dgm:spPr/>
      <dgm:t>
        <a:bodyPr/>
        <a:lstStyle/>
        <a:p>
          <a:endParaRPr lang="en-US"/>
        </a:p>
      </dgm:t>
    </dgm:pt>
    <dgm:pt modelId="{87F5ACA3-7094-4EDC-AA95-2E351C7A8028}" type="pres">
      <dgm:prSet presAssocID="{EC4EB447-C044-44D6-A10C-263B89E91C55}" presName="hierChild4" presStyleCnt="0"/>
      <dgm:spPr/>
    </dgm:pt>
    <dgm:pt modelId="{4640E9D6-3817-4D79-A236-09714A861A3F}" type="pres">
      <dgm:prSet presAssocID="{EC9FC84D-9D10-4D75-A920-69B1ABCF56D0}" presName="Name37" presStyleLbl="parChTrans1D4" presStyleIdx="3" presStyleCnt="5"/>
      <dgm:spPr/>
    </dgm:pt>
    <dgm:pt modelId="{0243A4CE-A10E-46F0-8371-846CE230AEF0}" type="pres">
      <dgm:prSet presAssocID="{EFF9B56C-D354-4B52-B98E-C413F0F53587}" presName="hierRoot2" presStyleCnt="0">
        <dgm:presLayoutVars>
          <dgm:hierBranch val="init"/>
        </dgm:presLayoutVars>
      </dgm:prSet>
      <dgm:spPr/>
    </dgm:pt>
    <dgm:pt modelId="{1158AFA0-33E4-47B2-9117-EDD107E3BE47}" type="pres">
      <dgm:prSet presAssocID="{EFF9B56C-D354-4B52-B98E-C413F0F53587}" presName="rootComposite" presStyleCnt="0"/>
      <dgm:spPr/>
    </dgm:pt>
    <dgm:pt modelId="{0A6851BE-BF47-4B1F-8676-20C2560AA68D}" type="pres">
      <dgm:prSet presAssocID="{EFF9B56C-D354-4B52-B98E-C413F0F53587}" presName="rootText" presStyleLbl="node4" presStyleIdx="3" presStyleCnt="5" custLinFactY="22388" custLinFactNeighborY="100000">
        <dgm:presLayoutVars>
          <dgm:chPref val="3"/>
        </dgm:presLayoutVars>
      </dgm:prSet>
      <dgm:spPr/>
      <dgm:t>
        <a:bodyPr/>
        <a:lstStyle/>
        <a:p>
          <a:endParaRPr lang="en-US"/>
        </a:p>
      </dgm:t>
    </dgm:pt>
    <dgm:pt modelId="{05677758-EE70-40AC-ADB0-96CF3CD147C0}" type="pres">
      <dgm:prSet presAssocID="{EFF9B56C-D354-4B52-B98E-C413F0F53587}" presName="rootConnector" presStyleLbl="node4" presStyleIdx="3" presStyleCnt="5"/>
      <dgm:spPr/>
      <dgm:t>
        <a:bodyPr/>
        <a:lstStyle/>
        <a:p>
          <a:endParaRPr lang="en-US"/>
        </a:p>
      </dgm:t>
    </dgm:pt>
    <dgm:pt modelId="{193D2AFD-F366-4966-A559-E6773E823699}" type="pres">
      <dgm:prSet presAssocID="{EFF9B56C-D354-4B52-B98E-C413F0F53587}" presName="hierChild4" presStyleCnt="0"/>
      <dgm:spPr/>
    </dgm:pt>
    <dgm:pt modelId="{4AFB163A-AEAF-4393-9D20-A60C551BEB9B}" type="pres">
      <dgm:prSet presAssocID="{EFF9B56C-D354-4B52-B98E-C413F0F53587}" presName="hierChild5" presStyleCnt="0"/>
      <dgm:spPr/>
    </dgm:pt>
    <dgm:pt modelId="{49CE7A80-C37E-4C7E-914A-984714E2633E}" type="pres">
      <dgm:prSet presAssocID="{EC4EB447-C044-44D6-A10C-263B89E91C55}" presName="hierChild5" presStyleCnt="0"/>
      <dgm:spPr/>
    </dgm:pt>
    <dgm:pt modelId="{25967E48-678F-4E8C-866D-763B606DE326}" type="pres">
      <dgm:prSet presAssocID="{8A9F26FC-1E04-4812-8D93-0704D2D60A9C}" presName="hierChild5" presStyleCnt="0"/>
      <dgm:spPr/>
    </dgm:pt>
    <dgm:pt modelId="{96CBB267-5B82-4929-A80E-94DF65EE123D}" type="pres">
      <dgm:prSet presAssocID="{EA3EEC57-9B7D-4940-8E30-7A8594AE8A34}" presName="Name37" presStyleLbl="parChTrans1D2" presStyleIdx="2" presStyleCnt="4"/>
      <dgm:spPr/>
      <dgm:t>
        <a:bodyPr/>
        <a:lstStyle/>
        <a:p>
          <a:endParaRPr lang="en-US"/>
        </a:p>
      </dgm:t>
    </dgm:pt>
    <dgm:pt modelId="{2B3A720D-EC90-44C8-9470-6C5F1ECCA03D}" type="pres">
      <dgm:prSet presAssocID="{A6EE7C34-3C0B-4D46-9D5B-5A11F5E25987}" presName="hierRoot2" presStyleCnt="0">
        <dgm:presLayoutVars>
          <dgm:hierBranch val="init"/>
        </dgm:presLayoutVars>
      </dgm:prSet>
      <dgm:spPr/>
    </dgm:pt>
    <dgm:pt modelId="{F1FA0768-B8F8-4BAA-9638-6726E0941ED6}" type="pres">
      <dgm:prSet presAssocID="{A6EE7C34-3C0B-4D46-9D5B-5A11F5E25987}" presName="rootComposite" presStyleCnt="0"/>
      <dgm:spPr/>
    </dgm:pt>
    <dgm:pt modelId="{9EF2E173-B121-4CE0-9462-8A97A4781E92}" type="pres">
      <dgm:prSet presAssocID="{A6EE7C34-3C0B-4D46-9D5B-5A11F5E25987}" presName="rootText" presStyleLbl="node2" presStyleIdx="2" presStyleCnt="4">
        <dgm:presLayoutVars>
          <dgm:chPref val="3"/>
        </dgm:presLayoutVars>
      </dgm:prSet>
      <dgm:spPr/>
      <dgm:t>
        <a:bodyPr/>
        <a:lstStyle/>
        <a:p>
          <a:endParaRPr lang="en-US"/>
        </a:p>
      </dgm:t>
    </dgm:pt>
    <dgm:pt modelId="{F4F1E564-FE2A-43C5-9B1C-379C035F75D2}" type="pres">
      <dgm:prSet presAssocID="{A6EE7C34-3C0B-4D46-9D5B-5A11F5E25987}" presName="rootConnector" presStyleLbl="node2" presStyleIdx="2" presStyleCnt="4"/>
      <dgm:spPr/>
      <dgm:t>
        <a:bodyPr/>
        <a:lstStyle/>
        <a:p>
          <a:endParaRPr lang="en-US"/>
        </a:p>
      </dgm:t>
    </dgm:pt>
    <dgm:pt modelId="{42B8D0EC-825E-4246-9D9F-A0A1F9D1C9E9}" type="pres">
      <dgm:prSet presAssocID="{A6EE7C34-3C0B-4D46-9D5B-5A11F5E25987}" presName="hierChild4" presStyleCnt="0"/>
      <dgm:spPr/>
    </dgm:pt>
    <dgm:pt modelId="{F8D2DD5A-5E47-4FFB-920A-2B1EE2CF7EC7}" type="pres">
      <dgm:prSet presAssocID="{6FEB3E1A-EE4B-4EA4-9078-F3F4FBAD133D}" presName="Name37" presStyleLbl="parChTrans1D3" presStyleIdx="3" presStyleCnt="4"/>
      <dgm:spPr/>
      <dgm:t>
        <a:bodyPr/>
        <a:lstStyle/>
        <a:p>
          <a:endParaRPr lang="en-US"/>
        </a:p>
      </dgm:t>
    </dgm:pt>
    <dgm:pt modelId="{62FD3B84-0F73-43E1-BE30-DB4F2FDDF60C}" type="pres">
      <dgm:prSet presAssocID="{FBB1E13F-0DC2-414F-BD8A-CF68B7BA1263}" presName="hierRoot2" presStyleCnt="0">
        <dgm:presLayoutVars>
          <dgm:hierBranch val="init"/>
        </dgm:presLayoutVars>
      </dgm:prSet>
      <dgm:spPr/>
    </dgm:pt>
    <dgm:pt modelId="{82ABBECF-AB9D-471E-9174-61C532F050D4}" type="pres">
      <dgm:prSet presAssocID="{FBB1E13F-0DC2-414F-BD8A-CF68B7BA1263}" presName="rootComposite" presStyleCnt="0"/>
      <dgm:spPr/>
    </dgm:pt>
    <dgm:pt modelId="{3F120E51-550D-4FC7-B1EA-A7768A1B83A0}" type="pres">
      <dgm:prSet presAssocID="{FBB1E13F-0DC2-414F-BD8A-CF68B7BA1263}" presName="rootText" presStyleLbl="node3" presStyleIdx="3" presStyleCnt="4">
        <dgm:presLayoutVars>
          <dgm:chPref val="3"/>
        </dgm:presLayoutVars>
      </dgm:prSet>
      <dgm:spPr/>
      <dgm:t>
        <a:bodyPr/>
        <a:lstStyle/>
        <a:p>
          <a:endParaRPr lang="en-US"/>
        </a:p>
      </dgm:t>
    </dgm:pt>
    <dgm:pt modelId="{4A1BAE1E-231B-40B3-A96E-0F15B61E05CD}" type="pres">
      <dgm:prSet presAssocID="{FBB1E13F-0DC2-414F-BD8A-CF68B7BA1263}" presName="rootConnector" presStyleLbl="node3" presStyleIdx="3" presStyleCnt="4"/>
      <dgm:spPr/>
      <dgm:t>
        <a:bodyPr/>
        <a:lstStyle/>
        <a:p>
          <a:endParaRPr lang="en-US"/>
        </a:p>
      </dgm:t>
    </dgm:pt>
    <dgm:pt modelId="{1B0CF9EC-BCCD-4DFC-A790-2AAA29172AFC}" type="pres">
      <dgm:prSet presAssocID="{FBB1E13F-0DC2-414F-BD8A-CF68B7BA1263}" presName="hierChild4" presStyleCnt="0"/>
      <dgm:spPr/>
    </dgm:pt>
    <dgm:pt modelId="{AA6F7E2F-F20D-4300-BB9D-2E3D8EC5BD95}" type="pres">
      <dgm:prSet presAssocID="{F94E83CF-6BAE-46DB-AC6F-D9CA45A86B2C}" presName="Name37" presStyleLbl="parChTrans1D4" presStyleIdx="4" presStyleCnt="5"/>
      <dgm:spPr/>
      <dgm:t>
        <a:bodyPr/>
        <a:lstStyle/>
        <a:p>
          <a:endParaRPr lang="en-US"/>
        </a:p>
      </dgm:t>
    </dgm:pt>
    <dgm:pt modelId="{C3DDD858-AC8C-4B32-95BF-3EBB4243AFFF}" type="pres">
      <dgm:prSet presAssocID="{41ADAAEE-A7A6-40DB-9422-43918A8CDC50}" presName="hierRoot2" presStyleCnt="0">
        <dgm:presLayoutVars>
          <dgm:hierBranch val="init"/>
        </dgm:presLayoutVars>
      </dgm:prSet>
      <dgm:spPr/>
    </dgm:pt>
    <dgm:pt modelId="{C5600D1E-BF2B-40C4-9ACB-EC9D60A09AE3}" type="pres">
      <dgm:prSet presAssocID="{41ADAAEE-A7A6-40DB-9422-43918A8CDC50}" presName="rootComposite" presStyleCnt="0"/>
      <dgm:spPr/>
    </dgm:pt>
    <dgm:pt modelId="{4FAA38DC-C3CD-483F-A783-AD8079AC2B11}" type="pres">
      <dgm:prSet presAssocID="{41ADAAEE-A7A6-40DB-9422-43918A8CDC50}" presName="rootText" presStyleLbl="node4" presStyleIdx="4" presStyleCnt="5">
        <dgm:presLayoutVars>
          <dgm:chPref val="3"/>
        </dgm:presLayoutVars>
      </dgm:prSet>
      <dgm:spPr/>
      <dgm:t>
        <a:bodyPr/>
        <a:lstStyle/>
        <a:p>
          <a:endParaRPr lang="en-US"/>
        </a:p>
      </dgm:t>
    </dgm:pt>
    <dgm:pt modelId="{05350257-1A58-4840-BC48-4B36C82269D1}" type="pres">
      <dgm:prSet presAssocID="{41ADAAEE-A7A6-40DB-9422-43918A8CDC50}" presName="rootConnector" presStyleLbl="node4" presStyleIdx="4" presStyleCnt="5"/>
      <dgm:spPr/>
      <dgm:t>
        <a:bodyPr/>
        <a:lstStyle/>
        <a:p>
          <a:endParaRPr lang="en-US"/>
        </a:p>
      </dgm:t>
    </dgm:pt>
    <dgm:pt modelId="{5545FC4B-E826-4538-95F7-CE7FC523A9AA}" type="pres">
      <dgm:prSet presAssocID="{41ADAAEE-A7A6-40DB-9422-43918A8CDC50}" presName="hierChild4" presStyleCnt="0"/>
      <dgm:spPr/>
    </dgm:pt>
    <dgm:pt modelId="{7F8FCA48-70DE-4A2A-A483-A6F9449F63BD}" type="pres">
      <dgm:prSet presAssocID="{41ADAAEE-A7A6-40DB-9422-43918A8CDC50}" presName="hierChild5" presStyleCnt="0"/>
      <dgm:spPr/>
    </dgm:pt>
    <dgm:pt modelId="{5B32E090-6F5F-4492-B2B4-C756E195BAA0}" type="pres">
      <dgm:prSet presAssocID="{FBB1E13F-0DC2-414F-BD8A-CF68B7BA1263}" presName="hierChild5" presStyleCnt="0"/>
      <dgm:spPr/>
    </dgm:pt>
    <dgm:pt modelId="{FE0D2087-89EA-43C3-849D-57BBB64C29D0}" type="pres">
      <dgm:prSet presAssocID="{A6EE7C34-3C0B-4D46-9D5B-5A11F5E25987}" presName="hierChild5" presStyleCnt="0"/>
      <dgm:spPr/>
    </dgm:pt>
    <dgm:pt modelId="{5F4856F8-F659-48C0-97B9-BFF87C3075F3}" type="pres">
      <dgm:prSet presAssocID="{7045A8AC-9425-4CBF-BA89-CC4DF85DA230}" presName="Name37" presStyleLbl="parChTrans1D2" presStyleIdx="3" presStyleCnt="4"/>
      <dgm:spPr/>
      <dgm:t>
        <a:bodyPr/>
        <a:lstStyle/>
        <a:p>
          <a:endParaRPr lang="en-US"/>
        </a:p>
      </dgm:t>
    </dgm:pt>
    <dgm:pt modelId="{2238908A-7499-4523-9115-5099F5EAD1A1}" type="pres">
      <dgm:prSet presAssocID="{B8A65488-6ECC-4024-8CBC-286E4C34544F}" presName="hierRoot2" presStyleCnt="0">
        <dgm:presLayoutVars>
          <dgm:hierBranch val="init"/>
        </dgm:presLayoutVars>
      </dgm:prSet>
      <dgm:spPr/>
    </dgm:pt>
    <dgm:pt modelId="{558743C7-E2E1-47C7-873A-14159C8DA9AD}" type="pres">
      <dgm:prSet presAssocID="{B8A65488-6ECC-4024-8CBC-286E4C34544F}" presName="rootComposite" presStyleCnt="0"/>
      <dgm:spPr/>
    </dgm:pt>
    <dgm:pt modelId="{FFA0E044-1212-4959-A0FF-90C7086A5824}" type="pres">
      <dgm:prSet presAssocID="{B8A65488-6ECC-4024-8CBC-286E4C34544F}" presName="rootText" presStyleLbl="node2" presStyleIdx="3" presStyleCnt="4">
        <dgm:presLayoutVars>
          <dgm:chPref val="3"/>
        </dgm:presLayoutVars>
      </dgm:prSet>
      <dgm:spPr/>
      <dgm:t>
        <a:bodyPr/>
        <a:lstStyle/>
        <a:p>
          <a:endParaRPr lang="en-US"/>
        </a:p>
      </dgm:t>
    </dgm:pt>
    <dgm:pt modelId="{E5C9E5C2-FE9D-46ED-9775-8EDD9EE2CE54}" type="pres">
      <dgm:prSet presAssocID="{B8A65488-6ECC-4024-8CBC-286E4C34544F}" presName="rootConnector" presStyleLbl="node2" presStyleIdx="3" presStyleCnt="4"/>
      <dgm:spPr/>
      <dgm:t>
        <a:bodyPr/>
        <a:lstStyle/>
        <a:p>
          <a:endParaRPr lang="en-US"/>
        </a:p>
      </dgm:t>
    </dgm:pt>
    <dgm:pt modelId="{0023F8FC-5C67-4920-8329-D0B556AD4698}" type="pres">
      <dgm:prSet presAssocID="{B8A65488-6ECC-4024-8CBC-286E4C34544F}" presName="hierChild4" presStyleCnt="0"/>
      <dgm:spPr/>
    </dgm:pt>
    <dgm:pt modelId="{1D88F5B4-3F2A-47F6-89CF-A526F2036472}" type="pres">
      <dgm:prSet presAssocID="{B8A65488-6ECC-4024-8CBC-286E4C34544F}" presName="hierChild5" presStyleCnt="0"/>
      <dgm:spPr/>
    </dgm:pt>
    <dgm:pt modelId="{9D675EFC-8E97-401A-943E-0E2A4BD34B25}" type="pres">
      <dgm:prSet presAssocID="{DF629E3D-0D6D-4B22-9DAD-E7A4D07CBEE9}" presName="hierChild3" presStyleCnt="0"/>
      <dgm:spPr/>
    </dgm:pt>
  </dgm:ptLst>
  <dgm:cxnLst>
    <dgm:cxn modelId="{891F6EC2-5D36-4E82-AAAF-5A2B96627320}" type="presOf" srcId="{787658CC-CBCA-49DE-A5E4-3A60983C40C1}" destId="{DE74523B-BD89-45B2-808D-7B56F7AFABA1}" srcOrd="0" destOrd="0" presId="urn:microsoft.com/office/officeart/2005/8/layout/orgChart1"/>
    <dgm:cxn modelId="{E3E82F70-68F8-4772-914F-4F78C6422671}" type="presOf" srcId="{8A9F26FC-1E04-4812-8D93-0704D2D60A9C}" destId="{E60F1DAF-FEBE-4F88-B411-76D7CAFE6601}" srcOrd="0" destOrd="0" presId="urn:microsoft.com/office/officeart/2005/8/layout/orgChart1"/>
    <dgm:cxn modelId="{D48C41DC-B0D3-4304-B4C5-CA6B4314E690}" type="presOf" srcId="{91E00C97-09D0-40CE-AF19-71AB2F139DD3}" destId="{BEFB7A4F-A20B-45E4-84DF-3F180854C5D6}" srcOrd="0" destOrd="0" presId="urn:microsoft.com/office/officeart/2005/8/layout/orgChart1"/>
    <dgm:cxn modelId="{820D7A17-6C66-4025-A144-046482774297}" type="presOf" srcId="{EFF9B56C-D354-4B52-B98E-C413F0F53587}" destId="{0A6851BE-BF47-4B1F-8676-20C2560AA68D}" srcOrd="0" destOrd="0" presId="urn:microsoft.com/office/officeart/2005/8/layout/orgChart1"/>
    <dgm:cxn modelId="{55C63D6E-A095-48D4-909B-CE277FCA86C4}" srcId="{1E4774BC-9F24-4020-B5E7-F5D2916A6A81}" destId="{787658CC-CBCA-49DE-A5E4-3A60983C40C1}" srcOrd="1" destOrd="0" parTransId="{A77B1CD3-3B33-4328-BFA7-DE0F087E575A}" sibTransId="{26DC10A8-37C2-4EE9-853E-CE24B2ABD403}"/>
    <dgm:cxn modelId="{15333ED4-B4B0-42DA-B86A-5542088B8929}" type="presOf" srcId="{A6EE7C34-3C0B-4D46-9D5B-5A11F5E25987}" destId="{F4F1E564-FE2A-43C5-9B1C-379C035F75D2}" srcOrd="1" destOrd="0" presId="urn:microsoft.com/office/officeart/2005/8/layout/orgChart1"/>
    <dgm:cxn modelId="{EFD21F33-501B-4CB6-986C-EE3285C65D8D}" type="presOf" srcId="{1E4774BC-9F24-4020-B5E7-F5D2916A6A81}" destId="{DC4A8F33-1EA9-4864-A68A-BFAE552C2E8A}" srcOrd="1" destOrd="0" presId="urn:microsoft.com/office/officeart/2005/8/layout/orgChart1"/>
    <dgm:cxn modelId="{04FE400D-C2D7-4325-B414-3F757701EF16}" type="presOf" srcId="{A3B45396-D99E-484B-889C-127E2CA0B8D3}" destId="{B1F4B0F9-38C9-4E92-918E-3E613450AFBF}" srcOrd="0" destOrd="0" presId="urn:microsoft.com/office/officeart/2005/8/layout/orgChart1"/>
    <dgm:cxn modelId="{537B1132-2E6B-4C60-B4C2-AC73745C673C}" type="presOf" srcId="{DF629E3D-0D6D-4B22-9DAD-E7A4D07CBEE9}" destId="{05951188-C4AF-4EA2-8369-CA73FFA92D22}" srcOrd="0" destOrd="0" presId="urn:microsoft.com/office/officeart/2005/8/layout/orgChart1"/>
    <dgm:cxn modelId="{9951C553-5F36-4CDC-8669-F9CDF1F55F5F}" type="presOf" srcId="{4E2CAA91-ECDD-4636-B53E-9487B6239AB2}" destId="{D7210518-1959-4C1F-A3C1-EE789719454C}" srcOrd="0" destOrd="0" presId="urn:microsoft.com/office/officeart/2005/8/layout/orgChart1"/>
    <dgm:cxn modelId="{57D5E7A3-D71C-4283-A62F-1C63268F997D}" type="presOf" srcId="{41ADAAEE-A7A6-40DB-9422-43918A8CDC50}" destId="{4FAA38DC-C3CD-483F-A783-AD8079AC2B11}" srcOrd="0" destOrd="0" presId="urn:microsoft.com/office/officeart/2005/8/layout/orgChart1"/>
    <dgm:cxn modelId="{263B1BD9-3136-4F66-BAFE-72E903310265}" type="presOf" srcId="{DAFDDDBC-BA73-48E5-A690-464B9FCF2E8B}" destId="{C3BC4252-6BF2-4B35-8919-05307EA68EE7}" srcOrd="1" destOrd="0" presId="urn:microsoft.com/office/officeart/2005/8/layout/orgChart1"/>
    <dgm:cxn modelId="{806AFF16-0C8B-455D-9A1B-679CABF66946}" srcId="{1E4774BC-9F24-4020-B5E7-F5D2916A6A81}" destId="{DAFDDDBC-BA73-48E5-A690-464B9FCF2E8B}" srcOrd="0" destOrd="0" parTransId="{03A9C77B-8D76-40A9-AD2A-E6EDB2D5DB3B}" sibTransId="{93EC9855-EE98-407C-AD65-B2C8F212FF22}"/>
    <dgm:cxn modelId="{324D99A1-5241-44C4-8190-3DA47C946214}" type="presOf" srcId="{6FEB3E1A-EE4B-4EA4-9078-F3F4FBAD133D}" destId="{F8D2DD5A-5E47-4FFB-920A-2B1EE2CF7EC7}" srcOrd="0" destOrd="0" presId="urn:microsoft.com/office/officeart/2005/8/layout/orgChart1"/>
    <dgm:cxn modelId="{D0CF28FB-4580-4DE2-B477-C6892F95BE2C}" srcId="{DAFDDDBC-BA73-48E5-A690-464B9FCF2E8B}" destId="{61278242-D70A-4C92-9E98-056F1AB653A5}" srcOrd="1" destOrd="0" parTransId="{E20147AD-D69A-4640-AE20-7BCCF7CC674E}" sibTransId="{F4E95FB4-67B7-4D1D-B08E-07C44F9033FF}"/>
    <dgm:cxn modelId="{CF92296D-E1CB-47D0-B18A-C11055F45355}" srcId="{DF629E3D-0D6D-4B22-9DAD-E7A4D07CBEE9}" destId="{A6EE7C34-3C0B-4D46-9D5B-5A11F5E25987}" srcOrd="2" destOrd="0" parTransId="{EA3EEC57-9B7D-4940-8E30-7A8594AE8A34}" sibTransId="{A7352280-16B4-464B-8D98-A970FFFD1079}"/>
    <dgm:cxn modelId="{890E1F9A-4D8E-45FE-B933-364AEBDAE728}" type="presOf" srcId="{EFF9B56C-D354-4B52-B98E-C413F0F53587}" destId="{05677758-EE70-40AC-ADB0-96CF3CD147C0}" srcOrd="1" destOrd="0" presId="urn:microsoft.com/office/officeart/2005/8/layout/orgChart1"/>
    <dgm:cxn modelId="{DED71315-3C14-44E6-A9AC-1BE9779D502B}" srcId="{FBB1E13F-0DC2-414F-BD8A-CF68B7BA1263}" destId="{41ADAAEE-A7A6-40DB-9422-43918A8CDC50}" srcOrd="0" destOrd="0" parTransId="{F94E83CF-6BAE-46DB-AC6F-D9CA45A86B2C}" sibTransId="{631562FE-5522-4D7C-908B-41E4835E0BD9}"/>
    <dgm:cxn modelId="{27D7CB02-C0A0-43DC-9396-E75F01AD070A}" type="presOf" srcId="{FBB1E13F-0DC2-414F-BD8A-CF68B7BA1263}" destId="{4A1BAE1E-231B-40B3-A96E-0F15B61E05CD}" srcOrd="1" destOrd="0" presId="urn:microsoft.com/office/officeart/2005/8/layout/orgChart1"/>
    <dgm:cxn modelId="{46C8777F-7C27-4AD8-B776-92810AF10E13}" type="presOf" srcId="{41ADAAEE-A7A6-40DB-9422-43918A8CDC50}" destId="{05350257-1A58-4840-BC48-4B36C82269D1}" srcOrd="1" destOrd="0" presId="urn:microsoft.com/office/officeart/2005/8/layout/orgChart1"/>
    <dgm:cxn modelId="{9DF88689-2621-4911-95B5-F6580C91E93F}" srcId="{DF629E3D-0D6D-4B22-9DAD-E7A4D07CBEE9}" destId="{B8A65488-6ECC-4024-8CBC-286E4C34544F}" srcOrd="3" destOrd="0" parTransId="{7045A8AC-9425-4CBF-BA89-CC4DF85DA230}" sibTransId="{67BFB191-827A-42EB-951C-C3DAE2EB6D65}"/>
    <dgm:cxn modelId="{6277AF52-05AA-485F-AD2F-275C7967CBEB}" type="presOf" srcId="{A3B45396-D99E-484B-889C-127E2CA0B8D3}" destId="{001AED89-EC3A-4A51-B821-8ED7F04B0EAE}" srcOrd="1" destOrd="0" presId="urn:microsoft.com/office/officeart/2005/8/layout/orgChart1"/>
    <dgm:cxn modelId="{07C75C05-8D2A-4C93-910D-D8D2AAE209D4}" type="presOf" srcId="{0088F6E3-AD62-4064-A699-6DFED5B797DD}" destId="{9BE1116F-EFED-4A7F-951E-E59872BBCA63}" srcOrd="0" destOrd="0" presId="urn:microsoft.com/office/officeart/2005/8/layout/orgChart1"/>
    <dgm:cxn modelId="{472E4363-6E70-46EC-B246-FC77E65CA760}" srcId="{DCC04B90-507D-4039-ABEB-16D7900D4993}" destId="{DF629E3D-0D6D-4B22-9DAD-E7A4D07CBEE9}" srcOrd="0" destOrd="0" parTransId="{948C018C-DA20-4ECB-BBA0-E6FDC3DE2442}" sibTransId="{645CCFA9-262B-4EB3-849C-055BB1A37997}"/>
    <dgm:cxn modelId="{A8F080F0-58F2-4304-B08C-36D3ABC63438}" srcId="{A6EE7C34-3C0B-4D46-9D5B-5A11F5E25987}" destId="{FBB1E13F-0DC2-414F-BD8A-CF68B7BA1263}" srcOrd="0" destOrd="0" parTransId="{6FEB3E1A-EE4B-4EA4-9078-F3F4FBAD133D}" sibTransId="{F5F5B3A1-FEE3-41B0-AC35-20431C0CAFC4}"/>
    <dgm:cxn modelId="{BD62178C-4F42-4AA9-B240-F1F4DEA6520F}" type="presOf" srcId="{FBB1E13F-0DC2-414F-BD8A-CF68B7BA1263}" destId="{3F120E51-550D-4FC7-B1EA-A7768A1B83A0}" srcOrd="0" destOrd="0" presId="urn:microsoft.com/office/officeart/2005/8/layout/orgChart1"/>
    <dgm:cxn modelId="{38C83336-0DD7-48F7-B427-03E7890161D6}" type="presOf" srcId="{ED1C51B1-FCAD-4894-97E7-75349F44D978}" destId="{373D679F-8EAF-46E0-BE3A-9D0E3D4C30C1}" srcOrd="1" destOrd="0" presId="urn:microsoft.com/office/officeart/2005/8/layout/orgChart1"/>
    <dgm:cxn modelId="{15853E3B-ED95-4AB7-8184-DDF0BBF6750B}" type="presOf" srcId="{1E4774BC-9F24-4020-B5E7-F5D2916A6A81}" destId="{C18D301B-A113-408D-B93F-2CC9971273FC}" srcOrd="0" destOrd="0" presId="urn:microsoft.com/office/officeart/2005/8/layout/orgChart1"/>
    <dgm:cxn modelId="{0D9BD9D1-E0C8-4BD2-A5A6-4A7A380822CF}" type="presOf" srcId="{8A9F26FC-1E04-4812-8D93-0704D2D60A9C}" destId="{E983262F-13AE-45B9-9839-4E81087A19E9}" srcOrd="1" destOrd="0" presId="urn:microsoft.com/office/officeart/2005/8/layout/orgChart1"/>
    <dgm:cxn modelId="{C7E1624C-0E50-45F0-B6E5-5680C4E4206B}" type="presOf" srcId="{61278242-D70A-4C92-9E98-056F1AB653A5}" destId="{5C042C72-EA7E-4CBC-8640-72413CDF5F4B}" srcOrd="0" destOrd="0" presId="urn:microsoft.com/office/officeart/2005/8/layout/orgChart1"/>
    <dgm:cxn modelId="{2D1CEABC-DCE9-4467-A6E3-7116AFABB0FC}" type="presOf" srcId="{7E2F313F-E810-45B9-840F-AB16036D6DFA}" destId="{628A64D1-A34F-41F8-9C87-D1C2EEC2DD20}" srcOrd="0" destOrd="0" presId="urn:microsoft.com/office/officeart/2005/8/layout/orgChart1"/>
    <dgm:cxn modelId="{0E64D2E8-DB3C-4B78-A36F-6735016A1AE2}" srcId="{DAFDDDBC-BA73-48E5-A690-464B9FCF2E8B}" destId="{A3B45396-D99E-484B-889C-127E2CA0B8D3}" srcOrd="0" destOrd="0" parTransId="{7E2F313F-E810-45B9-840F-AB16036D6DFA}" sibTransId="{5E168417-8C76-4B4D-847C-AE8C95E99028}"/>
    <dgm:cxn modelId="{B9011DB2-E651-48EE-B936-D44343457458}" srcId="{DF629E3D-0D6D-4B22-9DAD-E7A4D07CBEE9}" destId="{8A9F26FC-1E04-4812-8D93-0704D2D60A9C}" srcOrd="1" destOrd="0" parTransId="{91E00C97-09D0-40CE-AF19-71AB2F139DD3}" sibTransId="{F67B95F2-9F6D-4E0A-9F4B-CAE7BBB381B1}"/>
    <dgm:cxn modelId="{6C575580-E284-4F21-BB45-F5B182FD465E}" type="presOf" srcId="{F94E83CF-6BAE-46DB-AC6F-D9CA45A86B2C}" destId="{AA6F7E2F-F20D-4300-BB9D-2E3D8EC5BD95}" srcOrd="0" destOrd="0" presId="urn:microsoft.com/office/officeart/2005/8/layout/orgChart1"/>
    <dgm:cxn modelId="{BAE0AE36-AACF-4941-A1E8-86A3350AD1B5}" type="presOf" srcId="{7045A8AC-9425-4CBF-BA89-CC4DF85DA230}" destId="{5F4856F8-F659-48C0-97B9-BFF87C3075F3}" srcOrd="0" destOrd="0" presId="urn:microsoft.com/office/officeart/2005/8/layout/orgChart1"/>
    <dgm:cxn modelId="{D50C0FF3-0E4B-4683-B93C-4B5FB818F88E}" srcId="{EC4EB447-C044-44D6-A10C-263B89E91C55}" destId="{EFF9B56C-D354-4B52-B98E-C413F0F53587}" srcOrd="0" destOrd="0" parTransId="{EC9FC84D-9D10-4D75-A920-69B1ABCF56D0}" sibTransId="{2CD217CD-03A8-47AA-8B70-55B5271DD573}"/>
    <dgm:cxn modelId="{572C0FF2-0234-4E28-ADA7-DFEB7E847C6D}" type="presOf" srcId="{EC4EB447-C044-44D6-A10C-263B89E91C55}" destId="{A2AD79AD-761D-41AD-898B-66EA171C74B7}" srcOrd="0" destOrd="0" presId="urn:microsoft.com/office/officeart/2005/8/layout/orgChart1"/>
    <dgm:cxn modelId="{DE748547-9298-4CEA-81CD-B1D9B02615BF}" srcId="{DF629E3D-0D6D-4B22-9DAD-E7A4D07CBEE9}" destId="{1E4774BC-9F24-4020-B5E7-F5D2916A6A81}" srcOrd="0" destOrd="0" parTransId="{0088F6E3-AD62-4064-A699-6DFED5B797DD}" sibTransId="{7F706938-5177-43B1-A154-6D3A961B6DF7}"/>
    <dgm:cxn modelId="{B867452A-E3B4-4E94-A701-6209FFE67712}" type="presOf" srcId="{61278242-D70A-4C92-9E98-056F1AB653A5}" destId="{0B58BB89-2691-4B52-BB66-451EC8D964D1}" srcOrd="1" destOrd="0" presId="urn:microsoft.com/office/officeart/2005/8/layout/orgChart1"/>
    <dgm:cxn modelId="{863845B7-16D6-4AB2-B71F-87A4C3463B0A}" type="presOf" srcId="{EA3EEC57-9B7D-4940-8E30-7A8594AE8A34}" destId="{96CBB267-5B82-4929-A80E-94DF65EE123D}" srcOrd="0" destOrd="0" presId="urn:microsoft.com/office/officeart/2005/8/layout/orgChart1"/>
    <dgm:cxn modelId="{22CA45D5-82AD-43CE-90C5-F396B70DC383}" type="presOf" srcId="{9FDD6A84-BFCD-4EFB-85F2-22225CEBDA08}" destId="{DD8511E6-CFA0-4336-B5B5-7FCDD122BF27}" srcOrd="0" destOrd="0" presId="urn:microsoft.com/office/officeart/2005/8/layout/orgChart1"/>
    <dgm:cxn modelId="{EE22D5CE-ED3B-42D3-840A-34C54C69A154}" type="presOf" srcId="{B8A65488-6ECC-4024-8CBC-286E4C34544F}" destId="{E5C9E5C2-FE9D-46ED-9775-8EDD9EE2CE54}" srcOrd="1" destOrd="0" presId="urn:microsoft.com/office/officeart/2005/8/layout/orgChart1"/>
    <dgm:cxn modelId="{1D8F1281-53A2-4E82-97EF-214185CE69FB}" type="presOf" srcId="{DF629E3D-0D6D-4B22-9DAD-E7A4D07CBEE9}" destId="{779444DC-8235-43F8-B6A6-6F3F746B7AEF}" srcOrd="1" destOrd="0" presId="urn:microsoft.com/office/officeart/2005/8/layout/orgChart1"/>
    <dgm:cxn modelId="{B42BCA81-1F27-4D89-B069-BCA7DDE531AE}" type="presOf" srcId="{ED1C51B1-FCAD-4894-97E7-75349F44D978}" destId="{7605C2F8-7B58-4533-8D41-5FB2B0CD08A0}" srcOrd="0" destOrd="0" presId="urn:microsoft.com/office/officeart/2005/8/layout/orgChart1"/>
    <dgm:cxn modelId="{197AE1A7-83C5-48CA-9088-11ABA7C44A19}" srcId="{DAFDDDBC-BA73-48E5-A690-464B9FCF2E8B}" destId="{ED1C51B1-FCAD-4894-97E7-75349F44D978}" srcOrd="2" destOrd="0" parTransId="{4E2CAA91-ECDD-4636-B53E-9487B6239AB2}" sibTransId="{90118C77-4104-4A72-BB32-44A53E76C7E9}"/>
    <dgm:cxn modelId="{619E2A31-3CE7-449F-867E-47114E1FF592}" type="presOf" srcId="{03A9C77B-8D76-40A9-AD2A-E6EDB2D5DB3B}" destId="{D99DE86F-BC6D-408C-80E6-B65BD859DD56}" srcOrd="0" destOrd="0" presId="urn:microsoft.com/office/officeart/2005/8/layout/orgChart1"/>
    <dgm:cxn modelId="{8E1A090E-F049-4A78-A8C1-B885810F4B00}" type="presOf" srcId="{787658CC-CBCA-49DE-A5E4-3A60983C40C1}" destId="{089961BC-2C46-4309-93EC-3B8BB6F0BBEB}" srcOrd="1" destOrd="0" presId="urn:microsoft.com/office/officeart/2005/8/layout/orgChart1"/>
    <dgm:cxn modelId="{CAD79966-A29B-4CB6-9F3F-486F987EECE7}" type="presOf" srcId="{E20147AD-D69A-4640-AE20-7BCCF7CC674E}" destId="{64B0D676-69FF-4723-9D14-BD9E028A069B}" srcOrd="0" destOrd="0" presId="urn:microsoft.com/office/officeart/2005/8/layout/orgChart1"/>
    <dgm:cxn modelId="{9485A80E-8E0D-45A0-BD3E-751ED8500A32}" type="presOf" srcId="{B8A65488-6ECC-4024-8CBC-286E4C34544F}" destId="{FFA0E044-1212-4959-A0FF-90C7086A5824}" srcOrd="0" destOrd="0" presId="urn:microsoft.com/office/officeart/2005/8/layout/orgChart1"/>
    <dgm:cxn modelId="{C7FCFAC0-73E9-4808-9322-8CAA364EEF40}" type="presOf" srcId="{A6EE7C34-3C0B-4D46-9D5B-5A11F5E25987}" destId="{9EF2E173-B121-4CE0-9462-8A97A4781E92}" srcOrd="0" destOrd="0" presId="urn:microsoft.com/office/officeart/2005/8/layout/orgChart1"/>
    <dgm:cxn modelId="{59C67475-00DB-464B-9BC9-3F3E63E70922}" type="presOf" srcId="{EC9FC84D-9D10-4D75-A920-69B1ABCF56D0}" destId="{4640E9D6-3817-4D79-A236-09714A861A3F}" srcOrd="0" destOrd="0" presId="urn:microsoft.com/office/officeart/2005/8/layout/orgChart1"/>
    <dgm:cxn modelId="{60BFD932-E076-40A8-AF89-3E126BBD94FF}" type="presOf" srcId="{DCC04B90-507D-4039-ABEB-16D7900D4993}" destId="{663F81C7-6858-4402-9A08-9FF99B37767D}" srcOrd="0" destOrd="0" presId="urn:microsoft.com/office/officeart/2005/8/layout/orgChart1"/>
    <dgm:cxn modelId="{622CBEDF-6768-4D62-9652-D076C9362020}" type="presOf" srcId="{A77B1CD3-3B33-4328-BFA7-DE0F087E575A}" destId="{29778363-8DCA-4954-84BA-E5DCD0E15C8F}" srcOrd="0" destOrd="0" presId="urn:microsoft.com/office/officeart/2005/8/layout/orgChart1"/>
    <dgm:cxn modelId="{838BA4A7-7093-47B1-8A4C-673870BDEDB2}" srcId="{8A9F26FC-1E04-4812-8D93-0704D2D60A9C}" destId="{EC4EB447-C044-44D6-A10C-263B89E91C55}" srcOrd="0" destOrd="0" parTransId="{9FDD6A84-BFCD-4EFB-85F2-22225CEBDA08}" sibTransId="{E7410BC1-B70D-46FB-BB29-EF9320D26CFA}"/>
    <dgm:cxn modelId="{08CC4145-FAB0-42EA-847E-103D56D02762}" type="presOf" srcId="{EC4EB447-C044-44D6-A10C-263B89E91C55}" destId="{F2AECDC7-3189-4348-AACB-2D77B8A651F4}" srcOrd="1" destOrd="0" presId="urn:microsoft.com/office/officeart/2005/8/layout/orgChart1"/>
    <dgm:cxn modelId="{C214C003-553B-448F-B445-0D27C9925251}" type="presOf" srcId="{DAFDDDBC-BA73-48E5-A690-464B9FCF2E8B}" destId="{DE77126E-6A9F-41E4-8BE5-20F26C2B2AD6}" srcOrd="0" destOrd="0" presId="urn:microsoft.com/office/officeart/2005/8/layout/orgChart1"/>
    <dgm:cxn modelId="{BFDB5344-BD80-4559-B911-E14F1E7524A9}" type="presParOf" srcId="{663F81C7-6858-4402-9A08-9FF99B37767D}" destId="{37AC4AA7-93AA-4648-BCD8-43E29396F70C}" srcOrd="0" destOrd="0" presId="urn:microsoft.com/office/officeart/2005/8/layout/orgChart1"/>
    <dgm:cxn modelId="{EAE49397-9350-4794-9F55-813B668172DA}" type="presParOf" srcId="{37AC4AA7-93AA-4648-BCD8-43E29396F70C}" destId="{3E5060A5-05A1-474F-90D4-A6ED25D12BAA}" srcOrd="0" destOrd="0" presId="urn:microsoft.com/office/officeart/2005/8/layout/orgChart1"/>
    <dgm:cxn modelId="{00AAACDD-0067-49CF-AF0C-FE6D8FFDF961}" type="presParOf" srcId="{3E5060A5-05A1-474F-90D4-A6ED25D12BAA}" destId="{05951188-C4AF-4EA2-8369-CA73FFA92D22}" srcOrd="0" destOrd="0" presId="urn:microsoft.com/office/officeart/2005/8/layout/orgChart1"/>
    <dgm:cxn modelId="{E1787A6A-D012-46D2-8020-F82CBFE65739}" type="presParOf" srcId="{3E5060A5-05A1-474F-90D4-A6ED25D12BAA}" destId="{779444DC-8235-43F8-B6A6-6F3F746B7AEF}" srcOrd="1" destOrd="0" presId="urn:microsoft.com/office/officeart/2005/8/layout/orgChart1"/>
    <dgm:cxn modelId="{C8C34CC0-E755-4A97-BADA-0F3972CEAD4F}" type="presParOf" srcId="{37AC4AA7-93AA-4648-BCD8-43E29396F70C}" destId="{A51C7C72-3A25-4D5E-A276-93DDE336A0C2}" srcOrd="1" destOrd="0" presId="urn:microsoft.com/office/officeart/2005/8/layout/orgChart1"/>
    <dgm:cxn modelId="{8EACB850-65B5-429D-868D-42BE4C68FDA8}" type="presParOf" srcId="{A51C7C72-3A25-4D5E-A276-93DDE336A0C2}" destId="{9BE1116F-EFED-4A7F-951E-E59872BBCA63}" srcOrd="0" destOrd="0" presId="urn:microsoft.com/office/officeart/2005/8/layout/orgChart1"/>
    <dgm:cxn modelId="{1189E100-534C-40CA-9AAD-8AEDE4BB9CE0}" type="presParOf" srcId="{A51C7C72-3A25-4D5E-A276-93DDE336A0C2}" destId="{15896FBD-F5BA-4CAF-9EA9-F0F3284B66DD}" srcOrd="1" destOrd="0" presId="urn:microsoft.com/office/officeart/2005/8/layout/orgChart1"/>
    <dgm:cxn modelId="{23E28C32-8073-44AA-B89E-3FA4A3FE905C}" type="presParOf" srcId="{15896FBD-F5BA-4CAF-9EA9-F0F3284B66DD}" destId="{D43DA148-D0DE-4635-B36D-9AB2C985A774}" srcOrd="0" destOrd="0" presId="urn:microsoft.com/office/officeart/2005/8/layout/orgChart1"/>
    <dgm:cxn modelId="{EDD7F923-C3C0-4F12-BCA3-3A5CAAB532FE}" type="presParOf" srcId="{D43DA148-D0DE-4635-B36D-9AB2C985A774}" destId="{C18D301B-A113-408D-B93F-2CC9971273FC}" srcOrd="0" destOrd="0" presId="urn:microsoft.com/office/officeart/2005/8/layout/orgChart1"/>
    <dgm:cxn modelId="{119052AE-662A-4885-A751-F721C58A10B4}" type="presParOf" srcId="{D43DA148-D0DE-4635-B36D-9AB2C985A774}" destId="{DC4A8F33-1EA9-4864-A68A-BFAE552C2E8A}" srcOrd="1" destOrd="0" presId="urn:microsoft.com/office/officeart/2005/8/layout/orgChart1"/>
    <dgm:cxn modelId="{82AFF603-EE90-4B5C-9AA4-63F3CB7E39B5}" type="presParOf" srcId="{15896FBD-F5BA-4CAF-9EA9-F0F3284B66DD}" destId="{CE72CFE6-C856-473D-B5FA-B1B127542763}" srcOrd="1" destOrd="0" presId="urn:microsoft.com/office/officeart/2005/8/layout/orgChart1"/>
    <dgm:cxn modelId="{42044180-7D8A-4644-8001-D19C5E04E462}" type="presParOf" srcId="{CE72CFE6-C856-473D-B5FA-B1B127542763}" destId="{D99DE86F-BC6D-408C-80E6-B65BD859DD56}" srcOrd="0" destOrd="0" presId="urn:microsoft.com/office/officeart/2005/8/layout/orgChart1"/>
    <dgm:cxn modelId="{9F74A27B-E334-4232-9B56-B327727F69DB}" type="presParOf" srcId="{CE72CFE6-C856-473D-B5FA-B1B127542763}" destId="{C2FD03D5-7B85-4E2B-9C9D-B403443E9233}" srcOrd="1" destOrd="0" presId="urn:microsoft.com/office/officeart/2005/8/layout/orgChart1"/>
    <dgm:cxn modelId="{DA5F3260-E100-4C56-A984-78D3FE31992F}" type="presParOf" srcId="{C2FD03D5-7B85-4E2B-9C9D-B403443E9233}" destId="{C847589B-C894-41B0-8CBF-87D8C45E2E71}" srcOrd="0" destOrd="0" presId="urn:microsoft.com/office/officeart/2005/8/layout/orgChart1"/>
    <dgm:cxn modelId="{76D77206-1CC8-405D-A94E-8D4F5FE616E4}" type="presParOf" srcId="{C847589B-C894-41B0-8CBF-87D8C45E2E71}" destId="{DE77126E-6A9F-41E4-8BE5-20F26C2B2AD6}" srcOrd="0" destOrd="0" presId="urn:microsoft.com/office/officeart/2005/8/layout/orgChart1"/>
    <dgm:cxn modelId="{66C9A7DE-542F-4C6E-B13C-08DBC6D143AB}" type="presParOf" srcId="{C847589B-C894-41B0-8CBF-87D8C45E2E71}" destId="{C3BC4252-6BF2-4B35-8919-05307EA68EE7}" srcOrd="1" destOrd="0" presId="urn:microsoft.com/office/officeart/2005/8/layout/orgChart1"/>
    <dgm:cxn modelId="{4616987A-CD9C-4156-AAF7-7409B62038A7}" type="presParOf" srcId="{C2FD03D5-7B85-4E2B-9C9D-B403443E9233}" destId="{035600B4-79AE-4959-90DD-8CDAE2566666}" srcOrd="1" destOrd="0" presId="urn:microsoft.com/office/officeart/2005/8/layout/orgChart1"/>
    <dgm:cxn modelId="{B3320DB8-4156-481B-980B-8EA6934C41B0}" type="presParOf" srcId="{035600B4-79AE-4959-90DD-8CDAE2566666}" destId="{628A64D1-A34F-41F8-9C87-D1C2EEC2DD20}" srcOrd="0" destOrd="0" presId="urn:microsoft.com/office/officeart/2005/8/layout/orgChart1"/>
    <dgm:cxn modelId="{258DBC2B-39BF-4178-B8C4-B6D7E56160C2}" type="presParOf" srcId="{035600B4-79AE-4959-90DD-8CDAE2566666}" destId="{4DE0DEC9-DD3D-4B61-B1D3-7847A9F60603}" srcOrd="1" destOrd="0" presId="urn:microsoft.com/office/officeart/2005/8/layout/orgChart1"/>
    <dgm:cxn modelId="{A5203AF9-9BA3-436E-A65B-AB94D6634AE5}" type="presParOf" srcId="{4DE0DEC9-DD3D-4B61-B1D3-7847A9F60603}" destId="{65043651-1003-4442-B381-BB1D89256D43}" srcOrd="0" destOrd="0" presId="urn:microsoft.com/office/officeart/2005/8/layout/orgChart1"/>
    <dgm:cxn modelId="{25A2BB49-1F2F-49BD-85E5-E870DA211D5B}" type="presParOf" srcId="{65043651-1003-4442-B381-BB1D89256D43}" destId="{B1F4B0F9-38C9-4E92-918E-3E613450AFBF}" srcOrd="0" destOrd="0" presId="urn:microsoft.com/office/officeart/2005/8/layout/orgChart1"/>
    <dgm:cxn modelId="{638B9369-8C97-4F61-B585-0597592B7C2D}" type="presParOf" srcId="{65043651-1003-4442-B381-BB1D89256D43}" destId="{001AED89-EC3A-4A51-B821-8ED7F04B0EAE}" srcOrd="1" destOrd="0" presId="urn:microsoft.com/office/officeart/2005/8/layout/orgChart1"/>
    <dgm:cxn modelId="{845342B7-7533-4E6E-953A-2310968693BE}" type="presParOf" srcId="{4DE0DEC9-DD3D-4B61-B1D3-7847A9F60603}" destId="{7A4641A0-7820-43EA-A6E8-5FFE233C768F}" srcOrd="1" destOrd="0" presId="urn:microsoft.com/office/officeart/2005/8/layout/orgChart1"/>
    <dgm:cxn modelId="{5A9C0CDB-4C55-44A4-9224-2CFE09E65352}" type="presParOf" srcId="{4DE0DEC9-DD3D-4B61-B1D3-7847A9F60603}" destId="{CCC53010-03CF-41A2-9216-53FDC1696CE8}" srcOrd="2" destOrd="0" presId="urn:microsoft.com/office/officeart/2005/8/layout/orgChart1"/>
    <dgm:cxn modelId="{FC288A2C-1A93-40FA-8C3B-9A40BC5A60CA}" type="presParOf" srcId="{035600B4-79AE-4959-90DD-8CDAE2566666}" destId="{64B0D676-69FF-4723-9D14-BD9E028A069B}" srcOrd="2" destOrd="0" presId="urn:microsoft.com/office/officeart/2005/8/layout/orgChart1"/>
    <dgm:cxn modelId="{48433E3E-FF79-483D-BFEE-78A3C0316983}" type="presParOf" srcId="{035600B4-79AE-4959-90DD-8CDAE2566666}" destId="{80F14F2D-840A-430E-88BF-23D3ED90CFC7}" srcOrd="3" destOrd="0" presId="urn:microsoft.com/office/officeart/2005/8/layout/orgChart1"/>
    <dgm:cxn modelId="{8FF500FF-47CE-411E-B2D6-8DC0DB6316D8}" type="presParOf" srcId="{80F14F2D-840A-430E-88BF-23D3ED90CFC7}" destId="{7A0374DB-6DBB-48D4-9B37-07BEC80AE2DD}" srcOrd="0" destOrd="0" presId="urn:microsoft.com/office/officeart/2005/8/layout/orgChart1"/>
    <dgm:cxn modelId="{78A267F3-DA56-4FC1-A35F-C2FACD5BC146}" type="presParOf" srcId="{7A0374DB-6DBB-48D4-9B37-07BEC80AE2DD}" destId="{5C042C72-EA7E-4CBC-8640-72413CDF5F4B}" srcOrd="0" destOrd="0" presId="urn:microsoft.com/office/officeart/2005/8/layout/orgChart1"/>
    <dgm:cxn modelId="{C41C675A-CA46-4FAC-8DAF-CEEDE7853CE9}" type="presParOf" srcId="{7A0374DB-6DBB-48D4-9B37-07BEC80AE2DD}" destId="{0B58BB89-2691-4B52-BB66-451EC8D964D1}" srcOrd="1" destOrd="0" presId="urn:microsoft.com/office/officeart/2005/8/layout/orgChart1"/>
    <dgm:cxn modelId="{C9465A1A-A764-41A8-95C9-D7EEAB883803}" type="presParOf" srcId="{80F14F2D-840A-430E-88BF-23D3ED90CFC7}" destId="{695E1617-FD35-4805-BC7F-0725E47A853D}" srcOrd="1" destOrd="0" presId="urn:microsoft.com/office/officeart/2005/8/layout/orgChart1"/>
    <dgm:cxn modelId="{0A2DBA82-C478-4563-B829-0390E7DAB969}" type="presParOf" srcId="{80F14F2D-840A-430E-88BF-23D3ED90CFC7}" destId="{3EBB81D5-C76C-4A96-BCC9-6B28AF82EFAB}" srcOrd="2" destOrd="0" presId="urn:microsoft.com/office/officeart/2005/8/layout/orgChart1"/>
    <dgm:cxn modelId="{CB3EE031-05A1-43EB-9B9D-412862744666}" type="presParOf" srcId="{035600B4-79AE-4959-90DD-8CDAE2566666}" destId="{D7210518-1959-4C1F-A3C1-EE789719454C}" srcOrd="4" destOrd="0" presId="urn:microsoft.com/office/officeart/2005/8/layout/orgChart1"/>
    <dgm:cxn modelId="{0A18D9B9-2CF7-425E-9B92-A6A00835D3E6}" type="presParOf" srcId="{035600B4-79AE-4959-90DD-8CDAE2566666}" destId="{179E34BA-EB06-44C6-8861-57F53BD228F9}" srcOrd="5" destOrd="0" presId="urn:microsoft.com/office/officeart/2005/8/layout/orgChart1"/>
    <dgm:cxn modelId="{642CD973-4F61-4D99-BE84-CE3A53EAEA2F}" type="presParOf" srcId="{179E34BA-EB06-44C6-8861-57F53BD228F9}" destId="{A33D8F29-0B23-4947-B707-5159BFAAC69B}" srcOrd="0" destOrd="0" presId="urn:microsoft.com/office/officeart/2005/8/layout/orgChart1"/>
    <dgm:cxn modelId="{E4932EEC-1B05-497A-9490-1200B75B172C}" type="presParOf" srcId="{A33D8F29-0B23-4947-B707-5159BFAAC69B}" destId="{7605C2F8-7B58-4533-8D41-5FB2B0CD08A0}" srcOrd="0" destOrd="0" presId="urn:microsoft.com/office/officeart/2005/8/layout/orgChart1"/>
    <dgm:cxn modelId="{507F92D7-D1CA-4BF3-BA94-05DCA852A554}" type="presParOf" srcId="{A33D8F29-0B23-4947-B707-5159BFAAC69B}" destId="{373D679F-8EAF-46E0-BE3A-9D0E3D4C30C1}" srcOrd="1" destOrd="0" presId="urn:microsoft.com/office/officeart/2005/8/layout/orgChart1"/>
    <dgm:cxn modelId="{C1B5940C-8C0D-4BEF-A104-C1DF0A258D71}" type="presParOf" srcId="{179E34BA-EB06-44C6-8861-57F53BD228F9}" destId="{BC1EA5B4-7CE5-4498-8422-04F9E38710D4}" srcOrd="1" destOrd="0" presId="urn:microsoft.com/office/officeart/2005/8/layout/orgChart1"/>
    <dgm:cxn modelId="{46099549-B677-4F0E-8A67-D6DF140BFF75}" type="presParOf" srcId="{179E34BA-EB06-44C6-8861-57F53BD228F9}" destId="{2F4102CD-2EC8-4F45-A4DF-A0F568F08E85}" srcOrd="2" destOrd="0" presId="urn:microsoft.com/office/officeart/2005/8/layout/orgChart1"/>
    <dgm:cxn modelId="{BD0204D6-A4BF-46EC-A11B-18FB2F504E03}" type="presParOf" srcId="{C2FD03D5-7B85-4E2B-9C9D-B403443E9233}" destId="{20F38FCA-E909-4905-B335-7A927939B037}" srcOrd="2" destOrd="0" presId="urn:microsoft.com/office/officeart/2005/8/layout/orgChart1"/>
    <dgm:cxn modelId="{DA4EF513-BCE0-442D-9B05-A915EE3216EA}" type="presParOf" srcId="{CE72CFE6-C856-473D-B5FA-B1B127542763}" destId="{29778363-8DCA-4954-84BA-E5DCD0E15C8F}" srcOrd="2" destOrd="0" presId="urn:microsoft.com/office/officeart/2005/8/layout/orgChart1"/>
    <dgm:cxn modelId="{195CBC64-B7D1-4732-8EAE-8B2E42634051}" type="presParOf" srcId="{CE72CFE6-C856-473D-B5FA-B1B127542763}" destId="{74EAAB2A-2DC7-456D-91BB-9B02B60B74F1}" srcOrd="3" destOrd="0" presId="urn:microsoft.com/office/officeart/2005/8/layout/orgChart1"/>
    <dgm:cxn modelId="{090B76BC-4E45-44CE-A66E-C23EC3EAA9F8}" type="presParOf" srcId="{74EAAB2A-2DC7-456D-91BB-9B02B60B74F1}" destId="{CE8231E9-00A7-4CC8-AEA2-A85B97C8C4C0}" srcOrd="0" destOrd="0" presId="urn:microsoft.com/office/officeart/2005/8/layout/orgChart1"/>
    <dgm:cxn modelId="{CEE18A10-87A2-4EC7-9CFB-283E38DFF3E8}" type="presParOf" srcId="{CE8231E9-00A7-4CC8-AEA2-A85B97C8C4C0}" destId="{DE74523B-BD89-45B2-808D-7B56F7AFABA1}" srcOrd="0" destOrd="0" presId="urn:microsoft.com/office/officeart/2005/8/layout/orgChart1"/>
    <dgm:cxn modelId="{7691BB0C-2C18-4AAF-9798-7D30ACFE39C3}" type="presParOf" srcId="{CE8231E9-00A7-4CC8-AEA2-A85B97C8C4C0}" destId="{089961BC-2C46-4309-93EC-3B8BB6F0BBEB}" srcOrd="1" destOrd="0" presId="urn:microsoft.com/office/officeart/2005/8/layout/orgChart1"/>
    <dgm:cxn modelId="{E22E3C29-A370-48F5-BE89-821E10654116}" type="presParOf" srcId="{74EAAB2A-2DC7-456D-91BB-9B02B60B74F1}" destId="{891C6082-7F0D-43BE-831E-F38C22F95057}" srcOrd="1" destOrd="0" presId="urn:microsoft.com/office/officeart/2005/8/layout/orgChart1"/>
    <dgm:cxn modelId="{A6849795-E033-4DD5-AFDD-7E94F03B8092}" type="presParOf" srcId="{74EAAB2A-2DC7-456D-91BB-9B02B60B74F1}" destId="{B06FE2A0-99B8-4C03-8895-9F918B587278}" srcOrd="2" destOrd="0" presId="urn:microsoft.com/office/officeart/2005/8/layout/orgChart1"/>
    <dgm:cxn modelId="{5B2F79BE-3FAD-4F96-8EEC-48448D91633D}" type="presParOf" srcId="{15896FBD-F5BA-4CAF-9EA9-F0F3284B66DD}" destId="{0B111AD8-F6BA-44D8-AEB6-8097FF3C3840}" srcOrd="2" destOrd="0" presId="urn:microsoft.com/office/officeart/2005/8/layout/orgChart1"/>
    <dgm:cxn modelId="{454BEEB1-FE94-49D8-8C22-3E03D7E4AEE1}" type="presParOf" srcId="{A51C7C72-3A25-4D5E-A276-93DDE336A0C2}" destId="{BEFB7A4F-A20B-45E4-84DF-3F180854C5D6}" srcOrd="2" destOrd="0" presId="urn:microsoft.com/office/officeart/2005/8/layout/orgChart1"/>
    <dgm:cxn modelId="{CF5595CD-3B58-4E25-968A-15A6D779A42F}" type="presParOf" srcId="{A51C7C72-3A25-4D5E-A276-93DDE336A0C2}" destId="{F834B5FF-5D8E-47CB-A667-260709D08672}" srcOrd="3" destOrd="0" presId="urn:microsoft.com/office/officeart/2005/8/layout/orgChart1"/>
    <dgm:cxn modelId="{58C2F578-92EC-4651-BE39-D3892A3131B7}" type="presParOf" srcId="{F834B5FF-5D8E-47CB-A667-260709D08672}" destId="{A606EEF6-637F-4DD5-943D-DEEA3AFBE8CC}" srcOrd="0" destOrd="0" presId="urn:microsoft.com/office/officeart/2005/8/layout/orgChart1"/>
    <dgm:cxn modelId="{3F5EA7CA-1B38-45A4-91A3-7DE2742C26A1}" type="presParOf" srcId="{A606EEF6-637F-4DD5-943D-DEEA3AFBE8CC}" destId="{E60F1DAF-FEBE-4F88-B411-76D7CAFE6601}" srcOrd="0" destOrd="0" presId="urn:microsoft.com/office/officeart/2005/8/layout/orgChart1"/>
    <dgm:cxn modelId="{0A50F688-BF57-47EB-9AE6-0B5754B60F7A}" type="presParOf" srcId="{A606EEF6-637F-4DD5-943D-DEEA3AFBE8CC}" destId="{E983262F-13AE-45B9-9839-4E81087A19E9}" srcOrd="1" destOrd="0" presId="urn:microsoft.com/office/officeart/2005/8/layout/orgChart1"/>
    <dgm:cxn modelId="{E38180BD-5A4A-4D95-8F4B-F1C5254014B3}" type="presParOf" srcId="{F834B5FF-5D8E-47CB-A667-260709D08672}" destId="{D8D27163-E080-485D-9FBF-9D76C04D3265}" srcOrd="1" destOrd="0" presId="urn:microsoft.com/office/officeart/2005/8/layout/orgChart1"/>
    <dgm:cxn modelId="{6AC2409E-A922-46F7-88EE-B982A03350F9}" type="presParOf" srcId="{D8D27163-E080-485D-9FBF-9D76C04D3265}" destId="{DD8511E6-CFA0-4336-B5B5-7FCDD122BF27}" srcOrd="0" destOrd="0" presId="urn:microsoft.com/office/officeart/2005/8/layout/orgChart1"/>
    <dgm:cxn modelId="{D20DD501-1367-4E71-B676-B101F4205852}" type="presParOf" srcId="{D8D27163-E080-485D-9FBF-9D76C04D3265}" destId="{697887EB-3F0E-4EA2-A036-EBAB029F5DB7}" srcOrd="1" destOrd="0" presId="urn:microsoft.com/office/officeart/2005/8/layout/orgChart1"/>
    <dgm:cxn modelId="{B8E3B075-7A2C-4B11-A3C3-EB7B0A56A78C}" type="presParOf" srcId="{697887EB-3F0E-4EA2-A036-EBAB029F5DB7}" destId="{9FC023E9-16E4-4758-AE81-8989883464E8}" srcOrd="0" destOrd="0" presId="urn:microsoft.com/office/officeart/2005/8/layout/orgChart1"/>
    <dgm:cxn modelId="{C1E22847-D1A8-45EE-A87A-B518E7BB6F4A}" type="presParOf" srcId="{9FC023E9-16E4-4758-AE81-8989883464E8}" destId="{A2AD79AD-761D-41AD-898B-66EA171C74B7}" srcOrd="0" destOrd="0" presId="urn:microsoft.com/office/officeart/2005/8/layout/orgChart1"/>
    <dgm:cxn modelId="{B3F285EA-343D-4C6C-8747-46BFF9675C17}" type="presParOf" srcId="{9FC023E9-16E4-4758-AE81-8989883464E8}" destId="{F2AECDC7-3189-4348-AACB-2D77B8A651F4}" srcOrd="1" destOrd="0" presId="urn:microsoft.com/office/officeart/2005/8/layout/orgChart1"/>
    <dgm:cxn modelId="{74E2A2A2-1A90-475F-94FB-238339CC8B96}" type="presParOf" srcId="{697887EB-3F0E-4EA2-A036-EBAB029F5DB7}" destId="{87F5ACA3-7094-4EDC-AA95-2E351C7A8028}" srcOrd="1" destOrd="0" presId="urn:microsoft.com/office/officeart/2005/8/layout/orgChart1"/>
    <dgm:cxn modelId="{A8D6AFFB-B4C5-45B6-A6B6-42BB3C43A853}" type="presParOf" srcId="{87F5ACA3-7094-4EDC-AA95-2E351C7A8028}" destId="{4640E9D6-3817-4D79-A236-09714A861A3F}" srcOrd="0" destOrd="0" presId="urn:microsoft.com/office/officeart/2005/8/layout/orgChart1"/>
    <dgm:cxn modelId="{01AF1014-7F62-42E5-AF4F-D0C10664342E}" type="presParOf" srcId="{87F5ACA3-7094-4EDC-AA95-2E351C7A8028}" destId="{0243A4CE-A10E-46F0-8371-846CE230AEF0}" srcOrd="1" destOrd="0" presId="urn:microsoft.com/office/officeart/2005/8/layout/orgChart1"/>
    <dgm:cxn modelId="{D1D8ABAF-72DF-4E20-AC65-0C294C5E0EE4}" type="presParOf" srcId="{0243A4CE-A10E-46F0-8371-846CE230AEF0}" destId="{1158AFA0-33E4-47B2-9117-EDD107E3BE47}" srcOrd="0" destOrd="0" presId="urn:microsoft.com/office/officeart/2005/8/layout/orgChart1"/>
    <dgm:cxn modelId="{5E25D8DB-5364-42EB-A999-FBDF397A04AC}" type="presParOf" srcId="{1158AFA0-33E4-47B2-9117-EDD107E3BE47}" destId="{0A6851BE-BF47-4B1F-8676-20C2560AA68D}" srcOrd="0" destOrd="0" presId="urn:microsoft.com/office/officeart/2005/8/layout/orgChart1"/>
    <dgm:cxn modelId="{39DCE15D-7548-41D1-8AF9-2AD219174C83}" type="presParOf" srcId="{1158AFA0-33E4-47B2-9117-EDD107E3BE47}" destId="{05677758-EE70-40AC-ADB0-96CF3CD147C0}" srcOrd="1" destOrd="0" presId="urn:microsoft.com/office/officeart/2005/8/layout/orgChart1"/>
    <dgm:cxn modelId="{604C4E94-448E-412B-A86C-6004B54F4CAE}" type="presParOf" srcId="{0243A4CE-A10E-46F0-8371-846CE230AEF0}" destId="{193D2AFD-F366-4966-A559-E6773E823699}" srcOrd="1" destOrd="0" presId="urn:microsoft.com/office/officeart/2005/8/layout/orgChart1"/>
    <dgm:cxn modelId="{F48FAB4C-BEDF-401A-8F7F-AFF6284ACBF9}" type="presParOf" srcId="{0243A4CE-A10E-46F0-8371-846CE230AEF0}" destId="{4AFB163A-AEAF-4393-9D20-A60C551BEB9B}" srcOrd="2" destOrd="0" presId="urn:microsoft.com/office/officeart/2005/8/layout/orgChart1"/>
    <dgm:cxn modelId="{9A08A836-73D5-4B74-B8B5-CE55F03A789B}" type="presParOf" srcId="{697887EB-3F0E-4EA2-A036-EBAB029F5DB7}" destId="{49CE7A80-C37E-4C7E-914A-984714E2633E}" srcOrd="2" destOrd="0" presId="urn:microsoft.com/office/officeart/2005/8/layout/orgChart1"/>
    <dgm:cxn modelId="{B6049B0F-5DCE-47FE-8523-A1C8C802A91B}" type="presParOf" srcId="{F834B5FF-5D8E-47CB-A667-260709D08672}" destId="{25967E48-678F-4E8C-866D-763B606DE326}" srcOrd="2" destOrd="0" presId="urn:microsoft.com/office/officeart/2005/8/layout/orgChart1"/>
    <dgm:cxn modelId="{3763EF6D-2170-48D9-9747-1782397737E3}" type="presParOf" srcId="{A51C7C72-3A25-4D5E-A276-93DDE336A0C2}" destId="{96CBB267-5B82-4929-A80E-94DF65EE123D}" srcOrd="4" destOrd="0" presId="urn:microsoft.com/office/officeart/2005/8/layout/orgChart1"/>
    <dgm:cxn modelId="{21252A74-1C81-455F-BD9F-6F3F6FB37DE7}" type="presParOf" srcId="{A51C7C72-3A25-4D5E-A276-93DDE336A0C2}" destId="{2B3A720D-EC90-44C8-9470-6C5F1ECCA03D}" srcOrd="5" destOrd="0" presId="urn:microsoft.com/office/officeart/2005/8/layout/orgChart1"/>
    <dgm:cxn modelId="{3E6DDAB7-A1E5-4A12-A4FB-30A52954CC9D}" type="presParOf" srcId="{2B3A720D-EC90-44C8-9470-6C5F1ECCA03D}" destId="{F1FA0768-B8F8-4BAA-9638-6726E0941ED6}" srcOrd="0" destOrd="0" presId="urn:microsoft.com/office/officeart/2005/8/layout/orgChart1"/>
    <dgm:cxn modelId="{E3EAFA2D-181C-4998-8CFC-7B576DB17AC9}" type="presParOf" srcId="{F1FA0768-B8F8-4BAA-9638-6726E0941ED6}" destId="{9EF2E173-B121-4CE0-9462-8A97A4781E92}" srcOrd="0" destOrd="0" presId="urn:microsoft.com/office/officeart/2005/8/layout/orgChart1"/>
    <dgm:cxn modelId="{4D6C311C-1C93-4013-A409-1B49798CCD7B}" type="presParOf" srcId="{F1FA0768-B8F8-4BAA-9638-6726E0941ED6}" destId="{F4F1E564-FE2A-43C5-9B1C-379C035F75D2}" srcOrd="1" destOrd="0" presId="urn:microsoft.com/office/officeart/2005/8/layout/orgChart1"/>
    <dgm:cxn modelId="{535619BB-1943-42F6-B202-96A49BD64B44}" type="presParOf" srcId="{2B3A720D-EC90-44C8-9470-6C5F1ECCA03D}" destId="{42B8D0EC-825E-4246-9D9F-A0A1F9D1C9E9}" srcOrd="1" destOrd="0" presId="urn:microsoft.com/office/officeart/2005/8/layout/orgChart1"/>
    <dgm:cxn modelId="{956E7C61-E7BB-42FC-97B3-26C67BFB4E1A}" type="presParOf" srcId="{42B8D0EC-825E-4246-9D9F-A0A1F9D1C9E9}" destId="{F8D2DD5A-5E47-4FFB-920A-2B1EE2CF7EC7}" srcOrd="0" destOrd="0" presId="urn:microsoft.com/office/officeart/2005/8/layout/orgChart1"/>
    <dgm:cxn modelId="{779DEF63-2D23-498E-ACBB-99D17DBFF4FE}" type="presParOf" srcId="{42B8D0EC-825E-4246-9D9F-A0A1F9D1C9E9}" destId="{62FD3B84-0F73-43E1-BE30-DB4F2FDDF60C}" srcOrd="1" destOrd="0" presId="urn:microsoft.com/office/officeart/2005/8/layout/orgChart1"/>
    <dgm:cxn modelId="{52E75F05-4F05-430A-B8C0-254A4FB60EEA}" type="presParOf" srcId="{62FD3B84-0F73-43E1-BE30-DB4F2FDDF60C}" destId="{82ABBECF-AB9D-471E-9174-61C532F050D4}" srcOrd="0" destOrd="0" presId="urn:microsoft.com/office/officeart/2005/8/layout/orgChart1"/>
    <dgm:cxn modelId="{4F1C6B12-A4BC-4255-8B44-90956F1C8B9D}" type="presParOf" srcId="{82ABBECF-AB9D-471E-9174-61C532F050D4}" destId="{3F120E51-550D-4FC7-B1EA-A7768A1B83A0}" srcOrd="0" destOrd="0" presId="urn:microsoft.com/office/officeart/2005/8/layout/orgChart1"/>
    <dgm:cxn modelId="{914B1BB4-E30C-4641-A6E9-3B79A02171A4}" type="presParOf" srcId="{82ABBECF-AB9D-471E-9174-61C532F050D4}" destId="{4A1BAE1E-231B-40B3-A96E-0F15B61E05CD}" srcOrd="1" destOrd="0" presId="urn:microsoft.com/office/officeart/2005/8/layout/orgChart1"/>
    <dgm:cxn modelId="{7EC26993-3A33-45B4-95A6-16F9DB6B7FFE}" type="presParOf" srcId="{62FD3B84-0F73-43E1-BE30-DB4F2FDDF60C}" destId="{1B0CF9EC-BCCD-4DFC-A790-2AAA29172AFC}" srcOrd="1" destOrd="0" presId="urn:microsoft.com/office/officeart/2005/8/layout/orgChart1"/>
    <dgm:cxn modelId="{AD0EC55D-7066-482C-97C1-B8BF3D6E27C6}" type="presParOf" srcId="{1B0CF9EC-BCCD-4DFC-A790-2AAA29172AFC}" destId="{AA6F7E2F-F20D-4300-BB9D-2E3D8EC5BD95}" srcOrd="0" destOrd="0" presId="urn:microsoft.com/office/officeart/2005/8/layout/orgChart1"/>
    <dgm:cxn modelId="{34708A19-7992-4680-BEAA-4B463C1A7449}" type="presParOf" srcId="{1B0CF9EC-BCCD-4DFC-A790-2AAA29172AFC}" destId="{C3DDD858-AC8C-4B32-95BF-3EBB4243AFFF}" srcOrd="1" destOrd="0" presId="urn:microsoft.com/office/officeart/2005/8/layout/orgChart1"/>
    <dgm:cxn modelId="{410A3E93-41D1-4CCA-9626-171268C444C6}" type="presParOf" srcId="{C3DDD858-AC8C-4B32-95BF-3EBB4243AFFF}" destId="{C5600D1E-BF2B-40C4-9ACB-EC9D60A09AE3}" srcOrd="0" destOrd="0" presId="urn:microsoft.com/office/officeart/2005/8/layout/orgChart1"/>
    <dgm:cxn modelId="{86AFE0D4-1F1D-4B53-8927-6716DF79F8A6}" type="presParOf" srcId="{C5600D1E-BF2B-40C4-9ACB-EC9D60A09AE3}" destId="{4FAA38DC-C3CD-483F-A783-AD8079AC2B11}" srcOrd="0" destOrd="0" presId="urn:microsoft.com/office/officeart/2005/8/layout/orgChart1"/>
    <dgm:cxn modelId="{CBEF98EA-B165-420A-A3F6-8605091ECE1E}" type="presParOf" srcId="{C5600D1E-BF2B-40C4-9ACB-EC9D60A09AE3}" destId="{05350257-1A58-4840-BC48-4B36C82269D1}" srcOrd="1" destOrd="0" presId="urn:microsoft.com/office/officeart/2005/8/layout/orgChart1"/>
    <dgm:cxn modelId="{1F1C9ABD-020A-425F-9712-8C75340D4615}" type="presParOf" srcId="{C3DDD858-AC8C-4B32-95BF-3EBB4243AFFF}" destId="{5545FC4B-E826-4538-95F7-CE7FC523A9AA}" srcOrd="1" destOrd="0" presId="urn:microsoft.com/office/officeart/2005/8/layout/orgChart1"/>
    <dgm:cxn modelId="{E6CFB972-E0CB-4A41-8FCF-EDAFF751DE9C}" type="presParOf" srcId="{C3DDD858-AC8C-4B32-95BF-3EBB4243AFFF}" destId="{7F8FCA48-70DE-4A2A-A483-A6F9449F63BD}" srcOrd="2" destOrd="0" presId="urn:microsoft.com/office/officeart/2005/8/layout/orgChart1"/>
    <dgm:cxn modelId="{8B395AD8-518C-4645-8C49-2CC851097BFB}" type="presParOf" srcId="{62FD3B84-0F73-43E1-BE30-DB4F2FDDF60C}" destId="{5B32E090-6F5F-4492-B2B4-C756E195BAA0}" srcOrd="2" destOrd="0" presId="urn:microsoft.com/office/officeart/2005/8/layout/orgChart1"/>
    <dgm:cxn modelId="{58260E0A-9B96-4F92-9CE1-35EB93B5EA68}" type="presParOf" srcId="{2B3A720D-EC90-44C8-9470-6C5F1ECCA03D}" destId="{FE0D2087-89EA-43C3-849D-57BBB64C29D0}" srcOrd="2" destOrd="0" presId="urn:microsoft.com/office/officeart/2005/8/layout/orgChart1"/>
    <dgm:cxn modelId="{341E6A6E-7AAA-4650-B131-F46A8E64099C}" type="presParOf" srcId="{A51C7C72-3A25-4D5E-A276-93DDE336A0C2}" destId="{5F4856F8-F659-48C0-97B9-BFF87C3075F3}" srcOrd="6" destOrd="0" presId="urn:microsoft.com/office/officeart/2005/8/layout/orgChart1"/>
    <dgm:cxn modelId="{F2AB986D-05D2-4AB8-A887-49DAD7ED3269}" type="presParOf" srcId="{A51C7C72-3A25-4D5E-A276-93DDE336A0C2}" destId="{2238908A-7499-4523-9115-5099F5EAD1A1}" srcOrd="7" destOrd="0" presId="urn:microsoft.com/office/officeart/2005/8/layout/orgChart1"/>
    <dgm:cxn modelId="{F40BE987-CEC6-419F-999D-0689DB5504D1}" type="presParOf" srcId="{2238908A-7499-4523-9115-5099F5EAD1A1}" destId="{558743C7-E2E1-47C7-873A-14159C8DA9AD}" srcOrd="0" destOrd="0" presId="urn:microsoft.com/office/officeart/2005/8/layout/orgChart1"/>
    <dgm:cxn modelId="{441DAFCA-5B68-475B-91FE-9BE3A5F83A42}" type="presParOf" srcId="{558743C7-E2E1-47C7-873A-14159C8DA9AD}" destId="{FFA0E044-1212-4959-A0FF-90C7086A5824}" srcOrd="0" destOrd="0" presId="urn:microsoft.com/office/officeart/2005/8/layout/orgChart1"/>
    <dgm:cxn modelId="{18EE3ABC-5815-4D5A-A4C2-36661760C1B6}" type="presParOf" srcId="{558743C7-E2E1-47C7-873A-14159C8DA9AD}" destId="{E5C9E5C2-FE9D-46ED-9775-8EDD9EE2CE54}" srcOrd="1" destOrd="0" presId="urn:microsoft.com/office/officeart/2005/8/layout/orgChart1"/>
    <dgm:cxn modelId="{F5A22BB7-3796-4139-92E9-1047180822F2}" type="presParOf" srcId="{2238908A-7499-4523-9115-5099F5EAD1A1}" destId="{0023F8FC-5C67-4920-8329-D0B556AD4698}" srcOrd="1" destOrd="0" presId="urn:microsoft.com/office/officeart/2005/8/layout/orgChart1"/>
    <dgm:cxn modelId="{B2C31520-9675-463F-9738-67DCF313976E}" type="presParOf" srcId="{2238908A-7499-4523-9115-5099F5EAD1A1}" destId="{1D88F5B4-3F2A-47F6-89CF-A526F2036472}" srcOrd="2" destOrd="0" presId="urn:microsoft.com/office/officeart/2005/8/layout/orgChart1"/>
    <dgm:cxn modelId="{8E8ED69E-085E-4EF1-A96C-DFADDAC7FE72}" type="presParOf" srcId="{37AC4AA7-93AA-4648-BCD8-43E29396F70C}" destId="{9D675EFC-8E97-401A-943E-0E2A4BD34B25}"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DF7E145-B9D5-4185-82D7-4307F0AA770F}" type="doc">
      <dgm:prSet loTypeId="urn:microsoft.com/office/officeart/2005/8/layout/vList5" loCatId="list" qsTypeId="urn:microsoft.com/office/officeart/2005/8/quickstyle/3d2" qsCatId="3D" csTypeId="urn:microsoft.com/office/officeart/2005/8/colors/accent3_1" csCatId="accent3" phldr="1"/>
      <dgm:spPr/>
      <dgm:t>
        <a:bodyPr/>
        <a:lstStyle/>
        <a:p>
          <a:endParaRPr lang="en-US"/>
        </a:p>
      </dgm:t>
    </dgm:pt>
    <dgm:pt modelId="{2A5FE785-D5B7-48F4-A9E2-54B58546121B}">
      <dgm:prSet phldrT="[Text]"/>
      <dgm:spPr/>
      <dgm:t>
        <a:bodyPr/>
        <a:lstStyle/>
        <a:p>
          <a:pPr rtl="1"/>
          <a:r>
            <a:rPr lang="fa-IR" dirty="0">
              <a:solidFill>
                <a:srgbClr val="C00000"/>
              </a:solidFill>
              <a:cs typeface="B Homa" pitchFamily="2" charset="-78"/>
            </a:rPr>
            <a:t>نیازهای یادگیری</a:t>
          </a:r>
          <a:endParaRPr lang="en-US" dirty="0">
            <a:solidFill>
              <a:srgbClr val="C00000"/>
            </a:solidFill>
            <a:cs typeface="B Homa" pitchFamily="2" charset="-78"/>
          </a:endParaRPr>
        </a:p>
      </dgm:t>
    </dgm:pt>
    <dgm:pt modelId="{E7848896-D82E-4AC4-BF1B-6F83EDD19634}" type="parTrans" cxnId="{D36E0D32-F6EB-44AD-84D7-37E5E89FC855}">
      <dgm:prSet/>
      <dgm:spPr/>
      <dgm:t>
        <a:bodyPr/>
        <a:lstStyle/>
        <a:p>
          <a:pPr rtl="1"/>
          <a:endParaRPr lang="en-US"/>
        </a:p>
      </dgm:t>
    </dgm:pt>
    <dgm:pt modelId="{440568D4-3A53-42F2-BE1C-3F92095763BC}" type="sibTrans" cxnId="{D36E0D32-F6EB-44AD-84D7-37E5E89FC855}">
      <dgm:prSet/>
      <dgm:spPr/>
      <dgm:t>
        <a:bodyPr/>
        <a:lstStyle/>
        <a:p>
          <a:pPr rtl="1"/>
          <a:endParaRPr lang="en-US"/>
        </a:p>
      </dgm:t>
    </dgm:pt>
    <dgm:pt modelId="{4D513971-509D-4DE6-83B7-2846DBB63EEF}">
      <dgm:prSet/>
      <dgm:spPr/>
      <dgm:t>
        <a:bodyPr/>
        <a:lstStyle/>
        <a:p>
          <a:pPr rtl="1"/>
          <a:r>
            <a:rPr lang="fa-IR" dirty="0">
              <a:solidFill>
                <a:srgbClr val="C00000"/>
              </a:solidFill>
              <a:cs typeface="B Homa" pitchFamily="2" charset="-78"/>
            </a:rPr>
            <a:t>آمادگی برای یادگیری</a:t>
          </a:r>
        </a:p>
      </dgm:t>
    </dgm:pt>
    <dgm:pt modelId="{8D94426F-E0B5-415C-BE8F-CACBF1F7C072}" type="parTrans" cxnId="{390F84C2-1B77-47FB-99A5-0796ADDFD474}">
      <dgm:prSet/>
      <dgm:spPr/>
      <dgm:t>
        <a:bodyPr/>
        <a:lstStyle/>
        <a:p>
          <a:pPr rtl="1"/>
          <a:endParaRPr lang="en-US"/>
        </a:p>
      </dgm:t>
    </dgm:pt>
    <dgm:pt modelId="{E1CF27DA-DD85-45C3-B6A9-44B31E9F9F26}" type="sibTrans" cxnId="{390F84C2-1B77-47FB-99A5-0796ADDFD474}">
      <dgm:prSet/>
      <dgm:spPr/>
      <dgm:t>
        <a:bodyPr/>
        <a:lstStyle/>
        <a:p>
          <a:pPr rtl="1"/>
          <a:endParaRPr lang="en-US"/>
        </a:p>
      </dgm:t>
    </dgm:pt>
    <dgm:pt modelId="{70B27031-023F-4F69-88D6-28231DA78F11}">
      <dgm:prSet/>
      <dgm:spPr/>
      <dgm:t>
        <a:bodyPr/>
        <a:lstStyle/>
        <a:p>
          <a:pPr rtl="1"/>
          <a:r>
            <a:rPr lang="fa-IR" dirty="0">
              <a:solidFill>
                <a:srgbClr val="C00000"/>
              </a:solidFill>
              <a:cs typeface="B Homa" pitchFamily="2" charset="-78"/>
            </a:rPr>
            <a:t>سبکهای یادگیری</a:t>
          </a:r>
          <a:endParaRPr lang="en-US" dirty="0">
            <a:solidFill>
              <a:srgbClr val="C00000"/>
            </a:solidFill>
            <a:cs typeface="B Homa" pitchFamily="2" charset="-78"/>
          </a:endParaRPr>
        </a:p>
      </dgm:t>
    </dgm:pt>
    <dgm:pt modelId="{9535AE8A-9917-40E3-83A3-6BC5B52D09FD}" type="parTrans" cxnId="{5691ACA3-2038-4A61-B522-A3F75844A6BE}">
      <dgm:prSet/>
      <dgm:spPr/>
      <dgm:t>
        <a:bodyPr/>
        <a:lstStyle/>
        <a:p>
          <a:pPr rtl="1"/>
          <a:endParaRPr lang="en-US"/>
        </a:p>
      </dgm:t>
    </dgm:pt>
    <dgm:pt modelId="{D4E71901-1BAA-4349-A6FC-D57078269935}" type="sibTrans" cxnId="{5691ACA3-2038-4A61-B522-A3F75844A6BE}">
      <dgm:prSet/>
      <dgm:spPr/>
      <dgm:t>
        <a:bodyPr/>
        <a:lstStyle/>
        <a:p>
          <a:pPr rtl="1"/>
          <a:endParaRPr lang="en-US"/>
        </a:p>
      </dgm:t>
    </dgm:pt>
    <dgm:pt modelId="{CE9D8321-A59A-49BE-B1CC-DE11A061D1CB}">
      <dgm:prSet phldrT="[Text]"/>
      <dgm:spPr/>
      <dgm:t>
        <a:bodyPr/>
        <a:lstStyle/>
        <a:p>
          <a:pPr rtl="1"/>
          <a:r>
            <a:rPr lang="fa-IR" dirty="0">
              <a:solidFill>
                <a:srgbClr val="C00000"/>
              </a:solidFill>
              <a:cs typeface="B Homa" pitchFamily="2" charset="-78"/>
            </a:rPr>
            <a:t>بیمار نیاز دارد چه چیز را فرابگیرد؟</a:t>
          </a:r>
          <a:endParaRPr lang="en-US" dirty="0">
            <a:solidFill>
              <a:srgbClr val="C00000"/>
            </a:solidFill>
            <a:cs typeface="B Homa" pitchFamily="2" charset="-78"/>
          </a:endParaRPr>
        </a:p>
      </dgm:t>
    </dgm:pt>
    <dgm:pt modelId="{2AEB7635-1873-4D27-83CB-FC341619F17B}" type="parTrans" cxnId="{42CD08C4-78B9-4505-8178-12C77D33842A}">
      <dgm:prSet/>
      <dgm:spPr/>
      <dgm:t>
        <a:bodyPr/>
        <a:lstStyle/>
        <a:p>
          <a:pPr rtl="1"/>
          <a:endParaRPr lang="en-US"/>
        </a:p>
      </dgm:t>
    </dgm:pt>
    <dgm:pt modelId="{4FBAFEF2-742C-4EB5-835F-B510ABCD4E88}" type="sibTrans" cxnId="{42CD08C4-78B9-4505-8178-12C77D33842A}">
      <dgm:prSet/>
      <dgm:spPr/>
      <dgm:t>
        <a:bodyPr/>
        <a:lstStyle/>
        <a:p>
          <a:pPr rtl="1"/>
          <a:endParaRPr lang="en-US"/>
        </a:p>
      </dgm:t>
    </dgm:pt>
    <dgm:pt modelId="{CAD78DAF-8876-4347-946F-92E55E8AA2C2}">
      <dgm:prSet/>
      <dgm:spPr/>
      <dgm:t>
        <a:bodyPr/>
        <a:lstStyle/>
        <a:p>
          <a:pPr rtl="1"/>
          <a:r>
            <a:rPr lang="fa-IR" dirty="0">
              <a:solidFill>
                <a:srgbClr val="C00000"/>
              </a:solidFill>
              <a:cs typeface="B Homa" pitchFamily="2" charset="-78"/>
            </a:rPr>
            <a:t>چه موقع بیمار آموزش را دریافت می کند؟</a:t>
          </a:r>
        </a:p>
      </dgm:t>
    </dgm:pt>
    <dgm:pt modelId="{7498149A-D922-4294-89B8-58362EAA48C5}" type="parTrans" cxnId="{81DE28AD-074B-458A-A068-D5CD159EDFAB}">
      <dgm:prSet/>
      <dgm:spPr/>
      <dgm:t>
        <a:bodyPr/>
        <a:lstStyle/>
        <a:p>
          <a:pPr rtl="1"/>
          <a:endParaRPr lang="en-US"/>
        </a:p>
      </dgm:t>
    </dgm:pt>
    <dgm:pt modelId="{5CDD9FE0-2D37-4729-A640-356848878244}" type="sibTrans" cxnId="{81DE28AD-074B-458A-A068-D5CD159EDFAB}">
      <dgm:prSet/>
      <dgm:spPr/>
      <dgm:t>
        <a:bodyPr/>
        <a:lstStyle/>
        <a:p>
          <a:pPr rtl="1"/>
          <a:endParaRPr lang="en-US"/>
        </a:p>
      </dgm:t>
    </dgm:pt>
    <dgm:pt modelId="{63DFFE8E-558D-4ADD-8371-946E574360D2}">
      <dgm:prSet/>
      <dgm:spPr/>
      <dgm:t>
        <a:bodyPr/>
        <a:lstStyle/>
        <a:p>
          <a:pPr rtl="1"/>
          <a:r>
            <a:rPr lang="fa-IR" dirty="0">
              <a:solidFill>
                <a:srgbClr val="C00000"/>
              </a:solidFill>
              <a:cs typeface="B Homa" pitchFamily="2" charset="-78"/>
            </a:rPr>
            <a:t>بیمار چگونه مطالب را فرا می گیرد؟</a:t>
          </a:r>
          <a:endParaRPr lang="en-US" dirty="0">
            <a:solidFill>
              <a:srgbClr val="C00000"/>
            </a:solidFill>
            <a:cs typeface="B Homa" pitchFamily="2" charset="-78"/>
          </a:endParaRPr>
        </a:p>
      </dgm:t>
    </dgm:pt>
    <dgm:pt modelId="{43C00E49-C963-4E42-8997-7F4E4E5FC653}" type="parTrans" cxnId="{69FE10F0-D84C-4F38-8C3F-DA3EEDB8FD8B}">
      <dgm:prSet/>
      <dgm:spPr/>
      <dgm:t>
        <a:bodyPr/>
        <a:lstStyle/>
        <a:p>
          <a:pPr rtl="1"/>
          <a:endParaRPr lang="en-US"/>
        </a:p>
      </dgm:t>
    </dgm:pt>
    <dgm:pt modelId="{513508A8-9FEB-4B7A-B9A4-68D36E9C523B}" type="sibTrans" cxnId="{69FE10F0-D84C-4F38-8C3F-DA3EEDB8FD8B}">
      <dgm:prSet/>
      <dgm:spPr/>
      <dgm:t>
        <a:bodyPr/>
        <a:lstStyle/>
        <a:p>
          <a:pPr rtl="1"/>
          <a:endParaRPr lang="en-US"/>
        </a:p>
      </dgm:t>
    </dgm:pt>
    <dgm:pt modelId="{A3B4791D-38F2-48F8-B7CF-6B9728DA70C7}" type="pres">
      <dgm:prSet presAssocID="{DDF7E145-B9D5-4185-82D7-4307F0AA770F}" presName="Name0" presStyleCnt="0">
        <dgm:presLayoutVars>
          <dgm:dir/>
          <dgm:animLvl val="lvl"/>
          <dgm:resizeHandles val="exact"/>
        </dgm:presLayoutVars>
      </dgm:prSet>
      <dgm:spPr/>
      <dgm:t>
        <a:bodyPr/>
        <a:lstStyle/>
        <a:p>
          <a:endParaRPr lang="en-US"/>
        </a:p>
      </dgm:t>
    </dgm:pt>
    <dgm:pt modelId="{1D100C1C-713D-4D5A-BA33-D1FBF8264D25}" type="pres">
      <dgm:prSet presAssocID="{2A5FE785-D5B7-48F4-A9E2-54B58546121B}" presName="linNode" presStyleCnt="0"/>
      <dgm:spPr/>
    </dgm:pt>
    <dgm:pt modelId="{DFAD4FBD-2993-43EC-ACB3-B292D53B9662}" type="pres">
      <dgm:prSet presAssocID="{2A5FE785-D5B7-48F4-A9E2-54B58546121B}" presName="parentText" presStyleLbl="node1" presStyleIdx="0" presStyleCnt="3">
        <dgm:presLayoutVars>
          <dgm:chMax val="1"/>
          <dgm:bulletEnabled val="1"/>
        </dgm:presLayoutVars>
      </dgm:prSet>
      <dgm:spPr/>
      <dgm:t>
        <a:bodyPr/>
        <a:lstStyle/>
        <a:p>
          <a:endParaRPr lang="en-US"/>
        </a:p>
      </dgm:t>
    </dgm:pt>
    <dgm:pt modelId="{C88233C2-40C6-42CF-B350-1E257BF0B2FF}" type="pres">
      <dgm:prSet presAssocID="{2A5FE785-D5B7-48F4-A9E2-54B58546121B}" presName="descendantText" presStyleLbl="alignAccFollowNode1" presStyleIdx="0" presStyleCnt="3">
        <dgm:presLayoutVars>
          <dgm:bulletEnabled val="1"/>
        </dgm:presLayoutVars>
      </dgm:prSet>
      <dgm:spPr/>
      <dgm:t>
        <a:bodyPr/>
        <a:lstStyle/>
        <a:p>
          <a:endParaRPr lang="en-US"/>
        </a:p>
      </dgm:t>
    </dgm:pt>
    <dgm:pt modelId="{08ABC266-8241-4BCD-8E0A-DA583F7C2F54}" type="pres">
      <dgm:prSet presAssocID="{440568D4-3A53-42F2-BE1C-3F92095763BC}" presName="sp" presStyleCnt="0"/>
      <dgm:spPr/>
    </dgm:pt>
    <dgm:pt modelId="{BE67C450-4FC9-43BD-A484-AD17910D800B}" type="pres">
      <dgm:prSet presAssocID="{4D513971-509D-4DE6-83B7-2846DBB63EEF}" presName="linNode" presStyleCnt="0"/>
      <dgm:spPr/>
    </dgm:pt>
    <dgm:pt modelId="{EB9F495E-2D12-47CB-AD96-7199FFE3E905}" type="pres">
      <dgm:prSet presAssocID="{4D513971-509D-4DE6-83B7-2846DBB63EEF}" presName="parentText" presStyleLbl="node1" presStyleIdx="1" presStyleCnt="3">
        <dgm:presLayoutVars>
          <dgm:chMax val="1"/>
          <dgm:bulletEnabled val="1"/>
        </dgm:presLayoutVars>
      </dgm:prSet>
      <dgm:spPr/>
      <dgm:t>
        <a:bodyPr/>
        <a:lstStyle/>
        <a:p>
          <a:endParaRPr lang="en-US"/>
        </a:p>
      </dgm:t>
    </dgm:pt>
    <dgm:pt modelId="{4AE158DD-CDE7-473E-A6D0-C0DBE2309A4D}" type="pres">
      <dgm:prSet presAssocID="{4D513971-509D-4DE6-83B7-2846DBB63EEF}" presName="descendantText" presStyleLbl="alignAccFollowNode1" presStyleIdx="1" presStyleCnt="3">
        <dgm:presLayoutVars>
          <dgm:bulletEnabled val="1"/>
        </dgm:presLayoutVars>
      </dgm:prSet>
      <dgm:spPr/>
      <dgm:t>
        <a:bodyPr/>
        <a:lstStyle/>
        <a:p>
          <a:endParaRPr lang="en-US"/>
        </a:p>
      </dgm:t>
    </dgm:pt>
    <dgm:pt modelId="{AC69C617-9C4E-4DAC-8AA0-F2B8B04D111E}" type="pres">
      <dgm:prSet presAssocID="{E1CF27DA-DD85-45C3-B6A9-44B31E9F9F26}" presName="sp" presStyleCnt="0"/>
      <dgm:spPr/>
    </dgm:pt>
    <dgm:pt modelId="{F824E861-0877-415A-80A9-96FA87E4C7E5}" type="pres">
      <dgm:prSet presAssocID="{70B27031-023F-4F69-88D6-28231DA78F11}" presName="linNode" presStyleCnt="0"/>
      <dgm:spPr/>
    </dgm:pt>
    <dgm:pt modelId="{53AD6A3F-AA45-4409-BE7C-98B760526BD5}" type="pres">
      <dgm:prSet presAssocID="{70B27031-023F-4F69-88D6-28231DA78F11}" presName="parentText" presStyleLbl="node1" presStyleIdx="2" presStyleCnt="3">
        <dgm:presLayoutVars>
          <dgm:chMax val="1"/>
          <dgm:bulletEnabled val="1"/>
        </dgm:presLayoutVars>
      </dgm:prSet>
      <dgm:spPr/>
      <dgm:t>
        <a:bodyPr/>
        <a:lstStyle/>
        <a:p>
          <a:endParaRPr lang="en-US"/>
        </a:p>
      </dgm:t>
    </dgm:pt>
    <dgm:pt modelId="{CDE0862D-411C-4D6A-892B-16113A6C6183}" type="pres">
      <dgm:prSet presAssocID="{70B27031-023F-4F69-88D6-28231DA78F11}" presName="descendantText" presStyleLbl="alignAccFollowNode1" presStyleIdx="2" presStyleCnt="3">
        <dgm:presLayoutVars>
          <dgm:bulletEnabled val="1"/>
        </dgm:presLayoutVars>
      </dgm:prSet>
      <dgm:spPr/>
      <dgm:t>
        <a:bodyPr/>
        <a:lstStyle/>
        <a:p>
          <a:endParaRPr lang="en-US"/>
        </a:p>
      </dgm:t>
    </dgm:pt>
  </dgm:ptLst>
  <dgm:cxnLst>
    <dgm:cxn modelId="{E1828F4D-F699-49DF-A087-2B391FC6E701}" type="presOf" srcId="{CAD78DAF-8876-4347-946F-92E55E8AA2C2}" destId="{4AE158DD-CDE7-473E-A6D0-C0DBE2309A4D}" srcOrd="0" destOrd="0" presId="urn:microsoft.com/office/officeart/2005/8/layout/vList5"/>
    <dgm:cxn modelId="{81DE28AD-074B-458A-A068-D5CD159EDFAB}" srcId="{4D513971-509D-4DE6-83B7-2846DBB63EEF}" destId="{CAD78DAF-8876-4347-946F-92E55E8AA2C2}" srcOrd="0" destOrd="0" parTransId="{7498149A-D922-4294-89B8-58362EAA48C5}" sibTransId="{5CDD9FE0-2D37-4729-A640-356848878244}"/>
    <dgm:cxn modelId="{69FE10F0-D84C-4F38-8C3F-DA3EEDB8FD8B}" srcId="{70B27031-023F-4F69-88D6-28231DA78F11}" destId="{63DFFE8E-558D-4ADD-8371-946E574360D2}" srcOrd="0" destOrd="0" parTransId="{43C00E49-C963-4E42-8997-7F4E4E5FC653}" sibTransId="{513508A8-9FEB-4B7A-B9A4-68D36E9C523B}"/>
    <dgm:cxn modelId="{5691ACA3-2038-4A61-B522-A3F75844A6BE}" srcId="{DDF7E145-B9D5-4185-82D7-4307F0AA770F}" destId="{70B27031-023F-4F69-88D6-28231DA78F11}" srcOrd="2" destOrd="0" parTransId="{9535AE8A-9917-40E3-83A3-6BC5B52D09FD}" sibTransId="{D4E71901-1BAA-4349-A6FC-D57078269935}"/>
    <dgm:cxn modelId="{42CD08C4-78B9-4505-8178-12C77D33842A}" srcId="{2A5FE785-D5B7-48F4-A9E2-54B58546121B}" destId="{CE9D8321-A59A-49BE-B1CC-DE11A061D1CB}" srcOrd="0" destOrd="0" parTransId="{2AEB7635-1873-4D27-83CB-FC341619F17B}" sibTransId="{4FBAFEF2-742C-4EB5-835F-B510ABCD4E88}"/>
    <dgm:cxn modelId="{390F84C2-1B77-47FB-99A5-0796ADDFD474}" srcId="{DDF7E145-B9D5-4185-82D7-4307F0AA770F}" destId="{4D513971-509D-4DE6-83B7-2846DBB63EEF}" srcOrd="1" destOrd="0" parTransId="{8D94426F-E0B5-415C-BE8F-CACBF1F7C072}" sibTransId="{E1CF27DA-DD85-45C3-B6A9-44B31E9F9F26}"/>
    <dgm:cxn modelId="{D36E0D32-F6EB-44AD-84D7-37E5E89FC855}" srcId="{DDF7E145-B9D5-4185-82D7-4307F0AA770F}" destId="{2A5FE785-D5B7-48F4-A9E2-54B58546121B}" srcOrd="0" destOrd="0" parTransId="{E7848896-D82E-4AC4-BF1B-6F83EDD19634}" sibTransId="{440568D4-3A53-42F2-BE1C-3F92095763BC}"/>
    <dgm:cxn modelId="{106A8A96-D37C-440C-A96E-9CBD8972EFE9}" type="presOf" srcId="{70B27031-023F-4F69-88D6-28231DA78F11}" destId="{53AD6A3F-AA45-4409-BE7C-98B760526BD5}" srcOrd="0" destOrd="0" presId="urn:microsoft.com/office/officeart/2005/8/layout/vList5"/>
    <dgm:cxn modelId="{AD7DB0E2-B8B6-47A8-811C-97747145ECAF}" type="presOf" srcId="{63DFFE8E-558D-4ADD-8371-946E574360D2}" destId="{CDE0862D-411C-4D6A-892B-16113A6C6183}" srcOrd="0" destOrd="0" presId="urn:microsoft.com/office/officeart/2005/8/layout/vList5"/>
    <dgm:cxn modelId="{A2188D71-CF65-4F85-8D4F-336F28B5DB5C}" type="presOf" srcId="{2A5FE785-D5B7-48F4-A9E2-54B58546121B}" destId="{DFAD4FBD-2993-43EC-ACB3-B292D53B9662}" srcOrd="0" destOrd="0" presId="urn:microsoft.com/office/officeart/2005/8/layout/vList5"/>
    <dgm:cxn modelId="{3C2959F8-06FE-459A-9FFC-ED427DAF742F}" type="presOf" srcId="{DDF7E145-B9D5-4185-82D7-4307F0AA770F}" destId="{A3B4791D-38F2-48F8-B7CF-6B9728DA70C7}" srcOrd="0" destOrd="0" presId="urn:microsoft.com/office/officeart/2005/8/layout/vList5"/>
    <dgm:cxn modelId="{D3C9D107-3112-4D1C-9373-2155BAD6E9F3}" type="presOf" srcId="{4D513971-509D-4DE6-83B7-2846DBB63EEF}" destId="{EB9F495E-2D12-47CB-AD96-7199FFE3E905}" srcOrd="0" destOrd="0" presId="urn:microsoft.com/office/officeart/2005/8/layout/vList5"/>
    <dgm:cxn modelId="{5ED14A1B-8864-47A8-B4BD-AAB5F2D8B72C}" type="presOf" srcId="{CE9D8321-A59A-49BE-B1CC-DE11A061D1CB}" destId="{C88233C2-40C6-42CF-B350-1E257BF0B2FF}" srcOrd="0" destOrd="0" presId="urn:microsoft.com/office/officeart/2005/8/layout/vList5"/>
    <dgm:cxn modelId="{8B7DA3D3-EAD7-4B02-A73C-3FBBCCC6E12B}" type="presParOf" srcId="{A3B4791D-38F2-48F8-B7CF-6B9728DA70C7}" destId="{1D100C1C-713D-4D5A-BA33-D1FBF8264D25}" srcOrd="0" destOrd="0" presId="urn:microsoft.com/office/officeart/2005/8/layout/vList5"/>
    <dgm:cxn modelId="{6F40A9A2-8F9A-4F41-8877-D9A9872E3B18}" type="presParOf" srcId="{1D100C1C-713D-4D5A-BA33-D1FBF8264D25}" destId="{DFAD4FBD-2993-43EC-ACB3-B292D53B9662}" srcOrd="0" destOrd="0" presId="urn:microsoft.com/office/officeart/2005/8/layout/vList5"/>
    <dgm:cxn modelId="{6561BFE2-1AE2-4AF9-8568-C044A9289970}" type="presParOf" srcId="{1D100C1C-713D-4D5A-BA33-D1FBF8264D25}" destId="{C88233C2-40C6-42CF-B350-1E257BF0B2FF}" srcOrd="1" destOrd="0" presId="urn:microsoft.com/office/officeart/2005/8/layout/vList5"/>
    <dgm:cxn modelId="{9F12F40B-E783-478E-A88C-A896AAE1C2F9}" type="presParOf" srcId="{A3B4791D-38F2-48F8-B7CF-6B9728DA70C7}" destId="{08ABC266-8241-4BCD-8E0A-DA583F7C2F54}" srcOrd="1" destOrd="0" presId="urn:microsoft.com/office/officeart/2005/8/layout/vList5"/>
    <dgm:cxn modelId="{175CC7BB-0EB2-453E-9099-D06AA5A1B37B}" type="presParOf" srcId="{A3B4791D-38F2-48F8-B7CF-6B9728DA70C7}" destId="{BE67C450-4FC9-43BD-A484-AD17910D800B}" srcOrd="2" destOrd="0" presId="urn:microsoft.com/office/officeart/2005/8/layout/vList5"/>
    <dgm:cxn modelId="{F0874C2D-EB6D-45FD-8596-BCE5C7282E6F}" type="presParOf" srcId="{BE67C450-4FC9-43BD-A484-AD17910D800B}" destId="{EB9F495E-2D12-47CB-AD96-7199FFE3E905}" srcOrd="0" destOrd="0" presId="urn:microsoft.com/office/officeart/2005/8/layout/vList5"/>
    <dgm:cxn modelId="{236E9801-B526-47C1-8D62-A454E8AAF235}" type="presParOf" srcId="{BE67C450-4FC9-43BD-A484-AD17910D800B}" destId="{4AE158DD-CDE7-473E-A6D0-C0DBE2309A4D}" srcOrd="1" destOrd="0" presId="urn:microsoft.com/office/officeart/2005/8/layout/vList5"/>
    <dgm:cxn modelId="{C7ADF7E7-55DF-4DC4-85C6-B9B162B4228F}" type="presParOf" srcId="{A3B4791D-38F2-48F8-B7CF-6B9728DA70C7}" destId="{AC69C617-9C4E-4DAC-8AA0-F2B8B04D111E}" srcOrd="3" destOrd="0" presId="urn:microsoft.com/office/officeart/2005/8/layout/vList5"/>
    <dgm:cxn modelId="{DC2CCE68-5A6A-42A5-9705-953FE57C46D2}" type="presParOf" srcId="{A3B4791D-38F2-48F8-B7CF-6B9728DA70C7}" destId="{F824E861-0877-415A-80A9-96FA87E4C7E5}" srcOrd="4" destOrd="0" presId="urn:microsoft.com/office/officeart/2005/8/layout/vList5"/>
    <dgm:cxn modelId="{7DA8605E-4138-4575-967F-487CF2EC94F6}" type="presParOf" srcId="{F824E861-0877-415A-80A9-96FA87E4C7E5}" destId="{53AD6A3F-AA45-4409-BE7C-98B760526BD5}" srcOrd="0" destOrd="0" presId="urn:microsoft.com/office/officeart/2005/8/layout/vList5"/>
    <dgm:cxn modelId="{B6FB3BD1-C3CB-4E48-8F14-01B105F6F718}" type="presParOf" srcId="{F824E861-0877-415A-80A9-96FA87E4C7E5}" destId="{CDE0862D-411C-4D6A-892B-16113A6C6183}" srcOrd="1" destOrd="0" presId="urn:microsoft.com/office/officeart/2005/8/layout/vList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9D5292-B380-4684-B06C-1247E48CC742}" type="doc">
      <dgm:prSet loTypeId="urn:microsoft.com/office/officeart/2005/8/layout/pyramid3" loCatId="pyramid" qsTypeId="urn:microsoft.com/office/officeart/2005/8/quickstyle/simple1" qsCatId="simple" csTypeId="urn:microsoft.com/office/officeart/2005/8/colors/accent1_2" csCatId="accent1" phldr="1"/>
      <dgm:spPr/>
    </dgm:pt>
    <dgm:pt modelId="{FE054459-8569-4D94-881C-748D178B1B7B}">
      <dgm:prSet phldrT="[Text]" custT="1"/>
      <dgm:spPr/>
      <dgm:t>
        <a:bodyPr/>
        <a:lstStyle/>
        <a:p>
          <a:pPr>
            <a:lnSpc>
              <a:spcPct val="100000"/>
            </a:lnSpc>
          </a:pPr>
          <a:r>
            <a:rPr lang="fa-IR" sz="2400" b="1" dirty="0">
              <a:cs typeface="B Lotus" panose="00000400000000000000" pitchFamily="2" charset="-78"/>
            </a:rPr>
            <a:t>فرایند آموزش بیمار </a:t>
          </a:r>
          <a:endParaRPr lang="en-US" sz="2400" b="1" dirty="0">
            <a:cs typeface="B Lotus" panose="00000400000000000000" pitchFamily="2" charset="-78"/>
          </a:endParaRPr>
        </a:p>
      </dgm:t>
    </dgm:pt>
    <dgm:pt modelId="{C2DC87AA-EB78-4B91-A293-F46BAB68A071}" type="parTrans" cxnId="{49C48178-9028-4CB7-86E5-5AD8904F40A8}">
      <dgm:prSet/>
      <dgm:spPr/>
      <dgm:t>
        <a:bodyPr/>
        <a:lstStyle/>
        <a:p>
          <a:endParaRPr lang="en-US"/>
        </a:p>
      </dgm:t>
    </dgm:pt>
    <dgm:pt modelId="{FB1EFF5F-1EF9-4E4E-85EC-F5C4588A31AE}" type="sibTrans" cxnId="{49C48178-9028-4CB7-86E5-5AD8904F40A8}">
      <dgm:prSet/>
      <dgm:spPr/>
      <dgm:t>
        <a:bodyPr/>
        <a:lstStyle/>
        <a:p>
          <a:endParaRPr lang="en-US"/>
        </a:p>
      </dgm:t>
    </dgm:pt>
    <dgm:pt modelId="{DCFC3095-9D61-4B43-B820-847E960DBAAB}">
      <dgm:prSet/>
      <dgm:spPr/>
      <dgm:t>
        <a:bodyPr/>
        <a:lstStyle/>
        <a:p>
          <a:pPr rtl="1"/>
          <a:r>
            <a:rPr lang="fa-IR" b="1" dirty="0">
              <a:cs typeface="B Lotus" panose="00000400000000000000" pitchFamily="2" charset="-78"/>
            </a:rPr>
            <a:t>برنامه آموزش بیماران بیمارستان </a:t>
          </a:r>
        </a:p>
      </dgm:t>
    </dgm:pt>
    <dgm:pt modelId="{4372AE26-FD79-49F5-8062-9D22D80A1914}" type="parTrans" cxnId="{01B7DF7A-9CF1-4065-9BD8-B6ABE6122835}">
      <dgm:prSet/>
      <dgm:spPr/>
      <dgm:t>
        <a:bodyPr/>
        <a:lstStyle/>
        <a:p>
          <a:endParaRPr lang="en-US"/>
        </a:p>
      </dgm:t>
    </dgm:pt>
    <dgm:pt modelId="{7EE5E372-3666-46F3-B49F-11C762875C90}" type="sibTrans" cxnId="{01B7DF7A-9CF1-4065-9BD8-B6ABE6122835}">
      <dgm:prSet/>
      <dgm:spPr/>
      <dgm:t>
        <a:bodyPr/>
        <a:lstStyle/>
        <a:p>
          <a:endParaRPr lang="en-US"/>
        </a:p>
      </dgm:t>
    </dgm:pt>
    <dgm:pt modelId="{6F9BFAE0-EF04-45E7-A0B0-2B7E3831CA0E}" type="pres">
      <dgm:prSet presAssocID="{329D5292-B380-4684-B06C-1247E48CC742}" presName="Name0" presStyleCnt="0">
        <dgm:presLayoutVars>
          <dgm:dir/>
          <dgm:animLvl val="lvl"/>
          <dgm:resizeHandles val="exact"/>
        </dgm:presLayoutVars>
      </dgm:prSet>
      <dgm:spPr/>
    </dgm:pt>
    <dgm:pt modelId="{097155FC-858B-4607-B336-CADE96E5B6F0}" type="pres">
      <dgm:prSet presAssocID="{DCFC3095-9D61-4B43-B820-847E960DBAAB}" presName="Name8" presStyleCnt="0"/>
      <dgm:spPr/>
    </dgm:pt>
    <dgm:pt modelId="{2720A641-9F0A-44B9-BD69-4C0A4AA38906}" type="pres">
      <dgm:prSet presAssocID="{DCFC3095-9D61-4B43-B820-847E960DBAAB}" presName="level" presStyleLbl="node1" presStyleIdx="0" presStyleCnt="2">
        <dgm:presLayoutVars>
          <dgm:chMax val="1"/>
          <dgm:bulletEnabled val="1"/>
        </dgm:presLayoutVars>
      </dgm:prSet>
      <dgm:spPr/>
      <dgm:t>
        <a:bodyPr/>
        <a:lstStyle/>
        <a:p>
          <a:endParaRPr lang="en-US"/>
        </a:p>
      </dgm:t>
    </dgm:pt>
    <dgm:pt modelId="{7C664611-F49A-4F43-8911-ED0C62F112AA}" type="pres">
      <dgm:prSet presAssocID="{DCFC3095-9D61-4B43-B820-847E960DBAAB}" presName="levelTx" presStyleLbl="revTx" presStyleIdx="0" presStyleCnt="0">
        <dgm:presLayoutVars>
          <dgm:chMax val="1"/>
          <dgm:bulletEnabled val="1"/>
        </dgm:presLayoutVars>
      </dgm:prSet>
      <dgm:spPr/>
      <dgm:t>
        <a:bodyPr/>
        <a:lstStyle/>
        <a:p>
          <a:endParaRPr lang="en-US"/>
        </a:p>
      </dgm:t>
    </dgm:pt>
    <dgm:pt modelId="{4A0E128D-14B8-4EDB-940D-6B3B4606E7AC}" type="pres">
      <dgm:prSet presAssocID="{FE054459-8569-4D94-881C-748D178B1B7B}" presName="Name8" presStyleCnt="0"/>
      <dgm:spPr/>
    </dgm:pt>
    <dgm:pt modelId="{60727D34-D1D5-459B-AB70-816377683BD2}" type="pres">
      <dgm:prSet presAssocID="{FE054459-8569-4D94-881C-748D178B1B7B}" presName="level" presStyleLbl="node1" presStyleIdx="1" presStyleCnt="2" custScaleY="102618" custLinFactNeighborX="-390" custLinFactNeighborY="1300">
        <dgm:presLayoutVars>
          <dgm:chMax val="1"/>
          <dgm:bulletEnabled val="1"/>
        </dgm:presLayoutVars>
      </dgm:prSet>
      <dgm:spPr/>
      <dgm:t>
        <a:bodyPr/>
        <a:lstStyle/>
        <a:p>
          <a:endParaRPr lang="en-US"/>
        </a:p>
      </dgm:t>
    </dgm:pt>
    <dgm:pt modelId="{06D14DC2-A1E8-4EE5-9B85-E05AC548BF5A}" type="pres">
      <dgm:prSet presAssocID="{FE054459-8569-4D94-881C-748D178B1B7B}" presName="levelTx" presStyleLbl="revTx" presStyleIdx="0" presStyleCnt="0">
        <dgm:presLayoutVars>
          <dgm:chMax val="1"/>
          <dgm:bulletEnabled val="1"/>
        </dgm:presLayoutVars>
      </dgm:prSet>
      <dgm:spPr/>
      <dgm:t>
        <a:bodyPr/>
        <a:lstStyle/>
        <a:p>
          <a:endParaRPr lang="en-US"/>
        </a:p>
      </dgm:t>
    </dgm:pt>
  </dgm:ptLst>
  <dgm:cxnLst>
    <dgm:cxn modelId="{58ECC2A2-70A1-41A8-B4A3-B19B0B50071F}" type="presOf" srcId="{DCFC3095-9D61-4B43-B820-847E960DBAAB}" destId="{7C664611-F49A-4F43-8911-ED0C62F112AA}" srcOrd="1" destOrd="0" presId="urn:microsoft.com/office/officeart/2005/8/layout/pyramid3"/>
    <dgm:cxn modelId="{ABE2F6F7-7F26-4530-ACE6-B143673E81A0}" type="presOf" srcId="{329D5292-B380-4684-B06C-1247E48CC742}" destId="{6F9BFAE0-EF04-45E7-A0B0-2B7E3831CA0E}" srcOrd="0" destOrd="0" presId="urn:microsoft.com/office/officeart/2005/8/layout/pyramid3"/>
    <dgm:cxn modelId="{01B7DF7A-9CF1-4065-9BD8-B6ABE6122835}" srcId="{329D5292-B380-4684-B06C-1247E48CC742}" destId="{DCFC3095-9D61-4B43-B820-847E960DBAAB}" srcOrd="0" destOrd="0" parTransId="{4372AE26-FD79-49F5-8062-9D22D80A1914}" sibTransId="{7EE5E372-3666-46F3-B49F-11C762875C90}"/>
    <dgm:cxn modelId="{DD278E89-86AA-4144-B41F-D149CA709AA0}" type="presOf" srcId="{FE054459-8569-4D94-881C-748D178B1B7B}" destId="{60727D34-D1D5-459B-AB70-816377683BD2}" srcOrd="0" destOrd="0" presId="urn:microsoft.com/office/officeart/2005/8/layout/pyramid3"/>
    <dgm:cxn modelId="{49C48178-9028-4CB7-86E5-5AD8904F40A8}" srcId="{329D5292-B380-4684-B06C-1247E48CC742}" destId="{FE054459-8569-4D94-881C-748D178B1B7B}" srcOrd="1" destOrd="0" parTransId="{C2DC87AA-EB78-4B91-A293-F46BAB68A071}" sibTransId="{FB1EFF5F-1EF9-4E4E-85EC-F5C4588A31AE}"/>
    <dgm:cxn modelId="{EF8B8982-41CF-4DA1-89E2-73AF0D8D8DAE}" type="presOf" srcId="{DCFC3095-9D61-4B43-B820-847E960DBAAB}" destId="{2720A641-9F0A-44B9-BD69-4C0A4AA38906}" srcOrd="0" destOrd="0" presId="urn:microsoft.com/office/officeart/2005/8/layout/pyramid3"/>
    <dgm:cxn modelId="{C858E8D2-30FE-4B05-960D-68D714BC0F31}" type="presOf" srcId="{FE054459-8569-4D94-881C-748D178B1B7B}" destId="{06D14DC2-A1E8-4EE5-9B85-E05AC548BF5A}" srcOrd="1" destOrd="0" presId="urn:microsoft.com/office/officeart/2005/8/layout/pyramid3"/>
    <dgm:cxn modelId="{5E008941-D622-4E0C-AA6B-84BA9D5029C5}" type="presParOf" srcId="{6F9BFAE0-EF04-45E7-A0B0-2B7E3831CA0E}" destId="{097155FC-858B-4607-B336-CADE96E5B6F0}" srcOrd="0" destOrd="0" presId="urn:microsoft.com/office/officeart/2005/8/layout/pyramid3"/>
    <dgm:cxn modelId="{7E0A83C8-BDC5-4DA7-98D7-D69167D430C6}" type="presParOf" srcId="{097155FC-858B-4607-B336-CADE96E5B6F0}" destId="{2720A641-9F0A-44B9-BD69-4C0A4AA38906}" srcOrd="0" destOrd="0" presId="urn:microsoft.com/office/officeart/2005/8/layout/pyramid3"/>
    <dgm:cxn modelId="{4FFB004F-002E-4550-AF30-129D0EE55570}" type="presParOf" srcId="{097155FC-858B-4607-B336-CADE96E5B6F0}" destId="{7C664611-F49A-4F43-8911-ED0C62F112AA}" srcOrd="1" destOrd="0" presId="urn:microsoft.com/office/officeart/2005/8/layout/pyramid3"/>
    <dgm:cxn modelId="{08AC6ECB-02D9-415C-BB8D-2F4741150231}" type="presParOf" srcId="{6F9BFAE0-EF04-45E7-A0B0-2B7E3831CA0E}" destId="{4A0E128D-14B8-4EDB-940D-6B3B4606E7AC}" srcOrd="1" destOrd="0" presId="urn:microsoft.com/office/officeart/2005/8/layout/pyramid3"/>
    <dgm:cxn modelId="{582695D5-03F3-4E37-B980-20D569405A3C}" type="presParOf" srcId="{4A0E128D-14B8-4EDB-940D-6B3B4606E7AC}" destId="{60727D34-D1D5-459B-AB70-816377683BD2}" srcOrd="0" destOrd="0" presId="urn:microsoft.com/office/officeart/2005/8/layout/pyramid3"/>
    <dgm:cxn modelId="{56398A57-B9BA-4C96-9AB3-6293F6787FC0}" type="presParOf" srcId="{4A0E128D-14B8-4EDB-940D-6B3B4606E7AC}" destId="{06D14DC2-A1E8-4EE5-9B85-E05AC548BF5A}" srcOrd="1" destOrd="0" presId="urn:microsoft.com/office/officeart/2005/8/layout/pyramid3"/>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BFE888F-9DDE-4386-B763-C772A0EBCED9}" type="doc">
      <dgm:prSet loTypeId="urn:microsoft.com/office/officeart/2005/8/layout/process1" loCatId="process" qsTypeId="urn:microsoft.com/office/officeart/2005/8/quickstyle/simple1" qsCatId="simple" csTypeId="urn:microsoft.com/office/officeart/2005/8/colors/accent1_2" csCatId="accent1" phldr="1"/>
      <dgm:spPr/>
    </dgm:pt>
    <dgm:pt modelId="{14DEA0A9-3CFA-4CB2-AD83-2E3935AA0480}">
      <dgm:prSet phldrT="[Text]"/>
      <dgm:spPr/>
      <dgm:t>
        <a:bodyPr/>
        <a:lstStyle/>
        <a:p>
          <a:r>
            <a:rPr lang="fa-IR" dirty="0"/>
            <a:t>فرایند </a:t>
          </a:r>
          <a:endParaRPr lang="en-US" dirty="0"/>
        </a:p>
      </dgm:t>
    </dgm:pt>
    <dgm:pt modelId="{215B3111-F410-49C3-A815-1960AD70BC91}" type="parTrans" cxnId="{C61F4393-3C42-4142-824C-A1B5B48EC44F}">
      <dgm:prSet/>
      <dgm:spPr/>
      <dgm:t>
        <a:bodyPr/>
        <a:lstStyle/>
        <a:p>
          <a:endParaRPr lang="en-US"/>
        </a:p>
      </dgm:t>
    </dgm:pt>
    <dgm:pt modelId="{8D70F94B-8EBF-4B64-B520-D515B0751CC4}" type="sibTrans" cxnId="{C61F4393-3C42-4142-824C-A1B5B48EC44F}">
      <dgm:prSet/>
      <dgm:spPr/>
      <dgm:t>
        <a:bodyPr/>
        <a:lstStyle/>
        <a:p>
          <a:endParaRPr lang="en-US"/>
        </a:p>
      </dgm:t>
    </dgm:pt>
    <dgm:pt modelId="{7692D9C7-1499-41FD-8330-BBF3A117BA83}">
      <dgm:prSet phldrT="[Text]"/>
      <dgm:spPr/>
      <dgm:t>
        <a:bodyPr/>
        <a:lstStyle/>
        <a:p>
          <a:r>
            <a:rPr lang="fa-IR" dirty="0"/>
            <a:t>اهداف رفتاری </a:t>
          </a:r>
          <a:endParaRPr lang="en-US" dirty="0"/>
        </a:p>
      </dgm:t>
    </dgm:pt>
    <dgm:pt modelId="{3B5FBFBD-73A8-46BA-9950-772FC3EBCED2}" type="parTrans" cxnId="{3671604B-7910-4CED-B2E1-3FE405B60FD0}">
      <dgm:prSet/>
      <dgm:spPr/>
      <dgm:t>
        <a:bodyPr/>
        <a:lstStyle/>
        <a:p>
          <a:endParaRPr lang="en-US"/>
        </a:p>
      </dgm:t>
    </dgm:pt>
    <dgm:pt modelId="{25B75BE4-7697-4CF8-ADD5-18CA8E89CF40}" type="sibTrans" cxnId="{3671604B-7910-4CED-B2E1-3FE405B60FD0}">
      <dgm:prSet/>
      <dgm:spPr/>
      <dgm:t>
        <a:bodyPr/>
        <a:lstStyle/>
        <a:p>
          <a:endParaRPr lang="en-US"/>
        </a:p>
      </dgm:t>
    </dgm:pt>
    <dgm:pt modelId="{128889A5-0479-4E98-AFC2-F0D7F5D413A6}">
      <dgm:prSet phldrT="[Text]"/>
      <dgm:spPr/>
      <dgm:t>
        <a:bodyPr/>
        <a:lstStyle/>
        <a:p>
          <a:r>
            <a:rPr lang="fa-IR" dirty="0"/>
            <a:t>اهداف کلی </a:t>
          </a:r>
          <a:endParaRPr lang="en-US" dirty="0"/>
        </a:p>
      </dgm:t>
    </dgm:pt>
    <dgm:pt modelId="{585B8A2C-0CB4-4D8D-9AFD-F1827657A87F}" type="parTrans" cxnId="{16679891-A94C-432F-BB56-00B156EA559A}">
      <dgm:prSet/>
      <dgm:spPr/>
      <dgm:t>
        <a:bodyPr/>
        <a:lstStyle/>
        <a:p>
          <a:endParaRPr lang="en-US"/>
        </a:p>
      </dgm:t>
    </dgm:pt>
    <dgm:pt modelId="{997AC46E-3BF9-40FB-A5A1-B6B3521D74F1}" type="sibTrans" cxnId="{16679891-A94C-432F-BB56-00B156EA559A}">
      <dgm:prSet/>
      <dgm:spPr/>
      <dgm:t>
        <a:bodyPr/>
        <a:lstStyle/>
        <a:p>
          <a:endParaRPr lang="en-US"/>
        </a:p>
      </dgm:t>
    </dgm:pt>
    <dgm:pt modelId="{A7516BBC-8D35-4589-A904-F1633148A749}">
      <dgm:prSet/>
      <dgm:spPr/>
      <dgm:t>
        <a:bodyPr/>
        <a:lstStyle/>
        <a:p>
          <a:r>
            <a:rPr lang="fa-IR" dirty="0"/>
            <a:t>اهداف کلان بیمارستان</a:t>
          </a:r>
          <a:endParaRPr lang="en-US" dirty="0"/>
        </a:p>
      </dgm:t>
    </dgm:pt>
    <dgm:pt modelId="{1DA4B7EB-AB2B-4A6E-96B3-99FD9C961922}" type="parTrans" cxnId="{B1D51758-ED4D-402B-9B67-C72E18121327}">
      <dgm:prSet/>
      <dgm:spPr/>
    </dgm:pt>
    <dgm:pt modelId="{A4BFBF26-6081-4DC7-9BC4-53A822C9E24B}" type="sibTrans" cxnId="{B1D51758-ED4D-402B-9B67-C72E18121327}">
      <dgm:prSet/>
      <dgm:spPr/>
    </dgm:pt>
    <dgm:pt modelId="{7BBF1EE8-877B-4729-80D3-072C8DF8798E}" type="pres">
      <dgm:prSet presAssocID="{ABFE888F-9DDE-4386-B763-C772A0EBCED9}" presName="Name0" presStyleCnt="0">
        <dgm:presLayoutVars>
          <dgm:dir/>
          <dgm:resizeHandles val="exact"/>
        </dgm:presLayoutVars>
      </dgm:prSet>
      <dgm:spPr/>
    </dgm:pt>
    <dgm:pt modelId="{1D5B45BA-AB06-4D28-8D55-8CB0F20CDA84}" type="pres">
      <dgm:prSet presAssocID="{14DEA0A9-3CFA-4CB2-AD83-2E3935AA0480}" presName="node" presStyleLbl="node1" presStyleIdx="0" presStyleCnt="4">
        <dgm:presLayoutVars>
          <dgm:bulletEnabled val="1"/>
        </dgm:presLayoutVars>
      </dgm:prSet>
      <dgm:spPr/>
      <dgm:t>
        <a:bodyPr/>
        <a:lstStyle/>
        <a:p>
          <a:endParaRPr lang="en-US"/>
        </a:p>
      </dgm:t>
    </dgm:pt>
    <dgm:pt modelId="{D6DEA00F-7BF9-49EB-90E8-C9FCD1EF9D92}" type="pres">
      <dgm:prSet presAssocID="{8D70F94B-8EBF-4B64-B520-D515B0751CC4}" presName="sibTrans" presStyleLbl="sibTrans2D1" presStyleIdx="0" presStyleCnt="3"/>
      <dgm:spPr/>
      <dgm:t>
        <a:bodyPr/>
        <a:lstStyle/>
        <a:p>
          <a:endParaRPr lang="en-US"/>
        </a:p>
      </dgm:t>
    </dgm:pt>
    <dgm:pt modelId="{8EC69394-64D8-4ED3-B280-740B1C53FCB4}" type="pres">
      <dgm:prSet presAssocID="{8D70F94B-8EBF-4B64-B520-D515B0751CC4}" presName="connectorText" presStyleLbl="sibTrans2D1" presStyleIdx="0" presStyleCnt="3"/>
      <dgm:spPr/>
      <dgm:t>
        <a:bodyPr/>
        <a:lstStyle/>
        <a:p>
          <a:endParaRPr lang="en-US"/>
        </a:p>
      </dgm:t>
    </dgm:pt>
    <dgm:pt modelId="{80C27FFD-998C-444A-A73E-A021B4B96640}" type="pres">
      <dgm:prSet presAssocID="{7692D9C7-1499-41FD-8330-BBF3A117BA83}" presName="node" presStyleLbl="node1" presStyleIdx="1" presStyleCnt="4">
        <dgm:presLayoutVars>
          <dgm:bulletEnabled val="1"/>
        </dgm:presLayoutVars>
      </dgm:prSet>
      <dgm:spPr/>
      <dgm:t>
        <a:bodyPr/>
        <a:lstStyle/>
        <a:p>
          <a:endParaRPr lang="en-US"/>
        </a:p>
      </dgm:t>
    </dgm:pt>
    <dgm:pt modelId="{F94751D7-7656-4C67-8D3A-B38C4469A50A}" type="pres">
      <dgm:prSet presAssocID="{25B75BE4-7697-4CF8-ADD5-18CA8E89CF40}" presName="sibTrans" presStyleLbl="sibTrans2D1" presStyleIdx="1" presStyleCnt="3"/>
      <dgm:spPr/>
      <dgm:t>
        <a:bodyPr/>
        <a:lstStyle/>
        <a:p>
          <a:endParaRPr lang="en-US"/>
        </a:p>
      </dgm:t>
    </dgm:pt>
    <dgm:pt modelId="{BB409FDD-343E-446D-9F31-E31C67AD0B7A}" type="pres">
      <dgm:prSet presAssocID="{25B75BE4-7697-4CF8-ADD5-18CA8E89CF40}" presName="connectorText" presStyleLbl="sibTrans2D1" presStyleIdx="1" presStyleCnt="3"/>
      <dgm:spPr/>
      <dgm:t>
        <a:bodyPr/>
        <a:lstStyle/>
        <a:p>
          <a:endParaRPr lang="en-US"/>
        </a:p>
      </dgm:t>
    </dgm:pt>
    <dgm:pt modelId="{4C9BAA5D-8B45-47A0-8D07-E888DDEAD578}" type="pres">
      <dgm:prSet presAssocID="{128889A5-0479-4E98-AFC2-F0D7F5D413A6}" presName="node" presStyleLbl="node1" presStyleIdx="2" presStyleCnt="4">
        <dgm:presLayoutVars>
          <dgm:bulletEnabled val="1"/>
        </dgm:presLayoutVars>
      </dgm:prSet>
      <dgm:spPr/>
      <dgm:t>
        <a:bodyPr/>
        <a:lstStyle/>
        <a:p>
          <a:endParaRPr lang="en-US"/>
        </a:p>
      </dgm:t>
    </dgm:pt>
    <dgm:pt modelId="{6482FB83-2960-4743-890B-C2A404A6BFD3}" type="pres">
      <dgm:prSet presAssocID="{997AC46E-3BF9-40FB-A5A1-B6B3521D74F1}" presName="sibTrans" presStyleLbl="sibTrans2D1" presStyleIdx="2" presStyleCnt="3"/>
      <dgm:spPr/>
      <dgm:t>
        <a:bodyPr/>
        <a:lstStyle/>
        <a:p>
          <a:endParaRPr lang="en-US"/>
        </a:p>
      </dgm:t>
    </dgm:pt>
    <dgm:pt modelId="{0AE2792E-7AD6-4CA7-AF84-6F3C966E2F31}" type="pres">
      <dgm:prSet presAssocID="{997AC46E-3BF9-40FB-A5A1-B6B3521D74F1}" presName="connectorText" presStyleLbl="sibTrans2D1" presStyleIdx="2" presStyleCnt="3"/>
      <dgm:spPr/>
      <dgm:t>
        <a:bodyPr/>
        <a:lstStyle/>
        <a:p>
          <a:endParaRPr lang="en-US"/>
        </a:p>
      </dgm:t>
    </dgm:pt>
    <dgm:pt modelId="{C900FB13-E5B5-42CF-A073-A1A1F36D370F}" type="pres">
      <dgm:prSet presAssocID="{A7516BBC-8D35-4589-A904-F1633148A749}" presName="node" presStyleLbl="node1" presStyleIdx="3" presStyleCnt="4">
        <dgm:presLayoutVars>
          <dgm:bulletEnabled val="1"/>
        </dgm:presLayoutVars>
      </dgm:prSet>
      <dgm:spPr/>
      <dgm:t>
        <a:bodyPr/>
        <a:lstStyle/>
        <a:p>
          <a:endParaRPr lang="en-US"/>
        </a:p>
      </dgm:t>
    </dgm:pt>
  </dgm:ptLst>
  <dgm:cxnLst>
    <dgm:cxn modelId="{BA6DBE5C-83B4-4192-87B6-02A22ECC3EE4}" type="presOf" srcId="{8D70F94B-8EBF-4B64-B520-D515B0751CC4}" destId="{D6DEA00F-7BF9-49EB-90E8-C9FCD1EF9D92}" srcOrd="0" destOrd="0" presId="urn:microsoft.com/office/officeart/2005/8/layout/process1"/>
    <dgm:cxn modelId="{41707BB8-D75B-48F5-9928-6CAE46A1C1B2}" type="presOf" srcId="{8D70F94B-8EBF-4B64-B520-D515B0751CC4}" destId="{8EC69394-64D8-4ED3-B280-740B1C53FCB4}" srcOrd="1" destOrd="0" presId="urn:microsoft.com/office/officeart/2005/8/layout/process1"/>
    <dgm:cxn modelId="{A16C7562-9ABB-4B63-9278-112DCB4D4E74}" type="presOf" srcId="{25B75BE4-7697-4CF8-ADD5-18CA8E89CF40}" destId="{F94751D7-7656-4C67-8D3A-B38C4469A50A}" srcOrd="0" destOrd="0" presId="urn:microsoft.com/office/officeart/2005/8/layout/process1"/>
    <dgm:cxn modelId="{9BF5C7BD-6B76-4283-9B8C-0ED5D151CEC0}" type="presOf" srcId="{A7516BBC-8D35-4589-A904-F1633148A749}" destId="{C900FB13-E5B5-42CF-A073-A1A1F36D370F}" srcOrd="0" destOrd="0" presId="urn:microsoft.com/office/officeart/2005/8/layout/process1"/>
    <dgm:cxn modelId="{3A44B4EE-B710-4EBF-9C10-61AA83C6C0F7}" type="presOf" srcId="{128889A5-0479-4E98-AFC2-F0D7F5D413A6}" destId="{4C9BAA5D-8B45-47A0-8D07-E888DDEAD578}" srcOrd="0" destOrd="0" presId="urn:microsoft.com/office/officeart/2005/8/layout/process1"/>
    <dgm:cxn modelId="{470453B9-4FCF-4C19-9B1E-097D831A8DFE}" type="presOf" srcId="{997AC46E-3BF9-40FB-A5A1-B6B3521D74F1}" destId="{0AE2792E-7AD6-4CA7-AF84-6F3C966E2F31}" srcOrd="1" destOrd="0" presId="urn:microsoft.com/office/officeart/2005/8/layout/process1"/>
    <dgm:cxn modelId="{0E4894F9-6049-4C74-B7F6-D705A7856954}" type="presOf" srcId="{997AC46E-3BF9-40FB-A5A1-B6B3521D74F1}" destId="{6482FB83-2960-4743-890B-C2A404A6BFD3}" srcOrd="0" destOrd="0" presId="urn:microsoft.com/office/officeart/2005/8/layout/process1"/>
    <dgm:cxn modelId="{674EAE10-E655-4761-864B-FC41A662BE5A}" type="presOf" srcId="{ABFE888F-9DDE-4386-B763-C772A0EBCED9}" destId="{7BBF1EE8-877B-4729-80D3-072C8DF8798E}" srcOrd="0" destOrd="0" presId="urn:microsoft.com/office/officeart/2005/8/layout/process1"/>
    <dgm:cxn modelId="{B1D51758-ED4D-402B-9B67-C72E18121327}" srcId="{ABFE888F-9DDE-4386-B763-C772A0EBCED9}" destId="{A7516BBC-8D35-4589-A904-F1633148A749}" srcOrd="3" destOrd="0" parTransId="{1DA4B7EB-AB2B-4A6E-96B3-99FD9C961922}" sibTransId="{A4BFBF26-6081-4DC7-9BC4-53A822C9E24B}"/>
    <dgm:cxn modelId="{16679891-A94C-432F-BB56-00B156EA559A}" srcId="{ABFE888F-9DDE-4386-B763-C772A0EBCED9}" destId="{128889A5-0479-4E98-AFC2-F0D7F5D413A6}" srcOrd="2" destOrd="0" parTransId="{585B8A2C-0CB4-4D8D-9AFD-F1827657A87F}" sibTransId="{997AC46E-3BF9-40FB-A5A1-B6B3521D74F1}"/>
    <dgm:cxn modelId="{25392F19-D115-4367-B3C7-C402687D7496}" type="presOf" srcId="{14DEA0A9-3CFA-4CB2-AD83-2E3935AA0480}" destId="{1D5B45BA-AB06-4D28-8D55-8CB0F20CDA84}" srcOrd="0" destOrd="0" presId="urn:microsoft.com/office/officeart/2005/8/layout/process1"/>
    <dgm:cxn modelId="{AB49B640-76A2-458F-AE0A-FBA28A4B4B6F}" type="presOf" srcId="{25B75BE4-7697-4CF8-ADD5-18CA8E89CF40}" destId="{BB409FDD-343E-446D-9F31-E31C67AD0B7A}" srcOrd="1" destOrd="0" presId="urn:microsoft.com/office/officeart/2005/8/layout/process1"/>
    <dgm:cxn modelId="{C61F4393-3C42-4142-824C-A1B5B48EC44F}" srcId="{ABFE888F-9DDE-4386-B763-C772A0EBCED9}" destId="{14DEA0A9-3CFA-4CB2-AD83-2E3935AA0480}" srcOrd="0" destOrd="0" parTransId="{215B3111-F410-49C3-A815-1960AD70BC91}" sibTransId="{8D70F94B-8EBF-4B64-B520-D515B0751CC4}"/>
    <dgm:cxn modelId="{29A9554F-0FD1-4AB0-B973-65BE00418FD4}" type="presOf" srcId="{7692D9C7-1499-41FD-8330-BBF3A117BA83}" destId="{80C27FFD-998C-444A-A73E-A021B4B96640}" srcOrd="0" destOrd="0" presId="urn:microsoft.com/office/officeart/2005/8/layout/process1"/>
    <dgm:cxn modelId="{3671604B-7910-4CED-B2E1-3FE405B60FD0}" srcId="{ABFE888F-9DDE-4386-B763-C772A0EBCED9}" destId="{7692D9C7-1499-41FD-8330-BBF3A117BA83}" srcOrd="1" destOrd="0" parTransId="{3B5FBFBD-73A8-46BA-9950-772FC3EBCED2}" sibTransId="{25B75BE4-7697-4CF8-ADD5-18CA8E89CF40}"/>
    <dgm:cxn modelId="{3587F9E3-5F66-435F-A5E9-986C5E4EB2B0}" type="presParOf" srcId="{7BBF1EE8-877B-4729-80D3-072C8DF8798E}" destId="{1D5B45BA-AB06-4D28-8D55-8CB0F20CDA84}" srcOrd="0" destOrd="0" presId="urn:microsoft.com/office/officeart/2005/8/layout/process1"/>
    <dgm:cxn modelId="{56292496-2228-47F2-8EA8-87ADB25F55BE}" type="presParOf" srcId="{7BBF1EE8-877B-4729-80D3-072C8DF8798E}" destId="{D6DEA00F-7BF9-49EB-90E8-C9FCD1EF9D92}" srcOrd="1" destOrd="0" presId="urn:microsoft.com/office/officeart/2005/8/layout/process1"/>
    <dgm:cxn modelId="{56BE15DB-75E2-48D8-BCB5-3F209EA80969}" type="presParOf" srcId="{D6DEA00F-7BF9-49EB-90E8-C9FCD1EF9D92}" destId="{8EC69394-64D8-4ED3-B280-740B1C53FCB4}" srcOrd="0" destOrd="0" presId="urn:microsoft.com/office/officeart/2005/8/layout/process1"/>
    <dgm:cxn modelId="{CE43D48F-3848-472E-9587-DB65A193EC4E}" type="presParOf" srcId="{7BBF1EE8-877B-4729-80D3-072C8DF8798E}" destId="{80C27FFD-998C-444A-A73E-A021B4B96640}" srcOrd="2" destOrd="0" presId="urn:microsoft.com/office/officeart/2005/8/layout/process1"/>
    <dgm:cxn modelId="{FD473151-5BCC-4B95-B611-663853E75147}" type="presParOf" srcId="{7BBF1EE8-877B-4729-80D3-072C8DF8798E}" destId="{F94751D7-7656-4C67-8D3A-B38C4469A50A}" srcOrd="3" destOrd="0" presId="urn:microsoft.com/office/officeart/2005/8/layout/process1"/>
    <dgm:cxn modelId="{D93D541A-9F62-4844-9BE1-7FF239E636EE}" type="presParOf" srcId="{F94751D7-7656-4C67-8D3A-B38C4469A50A}" destId="{BB409FDD-343E-446D-9F31-E31C67AD0B7A}" srcOrd="0" destOrd="0" presId="urn:microsoft.com/office/officeart/2005/8/layout/process1"/>
    <dgm:cxn modelId="{26ED85C1-D3BA-4059-A548-1994892C1773}" type="presParOf" srcId="{7BBF1EE8-877B-4729-80D3-072C8DF8798E}" destId="{4C9BAA5D-8B45-47A0-8D07-E888DDEAD578}" srcOrd="4" destOrd="0" presId="urn:microsoft.com/office/officeart/2005/8/layout/process1"/>
    <dgm:cxn modelId="{7E53FB0F-EDDD-442E-B6D3-5113AC5D122F}" type="presParOf" srcId="{7BBF1EE8-877B-4729-80D3-072C8DF8798E}" destId="{6482FB83-2960-4743-890B-C2A404A6BFD3}" srcOrd="5" destOrd="0" presId="urn:microsoft.com/office/officeart/2005/8/layout/process1"/>
    <dgm:cxn modelId="{1AAE6688-4AB7-416D-8C25-9762624B65D9}" type="presParOf" srcId="{6482FB83-2960-4743-890B-C2A404A6BFD3}" destId="{0AE2792E-7AD6-4CA7-AF84-6F3C966E2F31}" srcOrd="0" destOrd="0" presId="urn:microsoft.com/office/officeart/2005/8/layout/process1"/>
    <dgm:cxn modelId="{3F073C5F-36F1-40ED-A7EA-4699E43332B0}" type="presParOf" srcId="{7BBF1EE8-877B-4729-80D3-072C8DF8798E}" destId="{C900FB13-E5B5-42CF-A073-A1A1F36D370F}" srcOrd="6" destOrd="0" presId="urn:microsoft.com/office/officeart/2005/8/layout/process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9D1AB2E-FA8C-45E3-A0F8-5968487765A4}"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E6AE1605-1CB0-4D64-AD78-10E0F9DDA460}">
      <dgm:prSet phldrT="[Text]" custT="1"/>
      <dgm:spPr/>
      <dgm:t>
        <a:bodyPr/>
        <a:lstStyle/>
        <a:p>
          <a:pPr>
            <a:lnSpc>
              <a:spcPct val="100000"/>
            </a:lnSpc>
          </a:pPr>
          <a:r>
            <a:rPr lang="fa-IR" sz="2800" dirty="0">
              <a:cs typeface="B Titr" panose="00000700000000000000" pitchFamily="2" charset="-78"/>
            </a:rPr>
            <a:t>نیازهای یادگیری </a:t>
          </a:r>
          <a:endParaRPr lang="en-US" sz="2800" dirty="0">
            <a:cs typeface="B Titr" panose="00000700000000000000" pitchFamily="2" charset="-78"/>
          </a:endParaRPr>
        </a:p>
      </dgm:t>
    </dgm:pt>
    <dgm:pt modelId="{E68C93A4-FEF6-4774-B103-9F3D3262E5A3}" type="parTrans" cxnId="{BF4852E9-2347-4841-8BC6-15653E97A4CC}">
      <dgm:prSet/>
      <dgm:spPr/>
      <dgm:t>
        <a:bodyPr/>
        <a:lstStyle/>
        <a:p>
          <a:endParaRPr lang="en-US"/>
        </a:p>
      </dgm:t>
    </dgm:pt>
    <dgm:pt modelId="{F165B2EC-1954-45E6-A3B4-8B26E17B1412}" type="sibTrans" cxnId="{BF4852E9-2347-4841-8BC6-15653E97A4CC}">
      <dgm:prSet/>
      <dgm:spPr/>
      <dgm:t>
        <a:bodyPr/>
        <a:lstStyle/>
        <a:p>
          <a:endParaRPr lang="en-US"/>
        </a:p>
      </dgm:t>
    </dgm:pt>
    <dgm:pt modelId="{012354F6-D1AD-4A8A-8186-75F99F383036}">
      <dgm:prSet custT="1"/>
      <dgm:spPr/>
      <dgm:t>
        <a:bodyPr/>
        <a:lstStyle/>
        <a:p>
          <a:pPr>
            <a:lnSpc>
              <a:spcPct val="100000"/>
            </a:lnSpc>
          </a:pPr>
          <a:r>
            <a:rPr lang="fa-IR" sz="1800" dirty="0">
              <a:cs typeface="B Titr" panose="00000700000000000000" pitchFamily="2" charset="-78"/>
            </a:rPr>
            <a:t>نیازهای شناسایی شده در فرایند آموزش توسط پرستار با در نظر گرفتن نیازهای هنجاری و شناسایی نیازهای محسوس یا بیان شده و دغدغه های بیمار </a:t>
          </a:r>
          <a:endParaRPr lang="en-US" sz="1800" dirty="0">
            <a:cs typeface="B Titr" panose="00000700000000000000" pitchFamily="2" charset="-78"/>
          </a:endParaRPr>
        </a:p>
      </dgm:t>
    </dgm:pt>
    <dgm:pt modelId="{36BBF3D5-29E2-487D-9899-97E223116E84}" type="parTrans" cxnId="{B5E3D050-745B-452C-A63F-18122635AF1A}">
      <dgm:prSet/>
      <dgm:spPr/>
      <dgm:t>
        <a:bodyPr/>
        <a:lstStyle/>
        <a:p>
          <a:endParaRPr lang="en-US"/>
        </a:p>
      </dgm:t>
    </dgm:pt>
    <dgm:pt modelId="{EC98ADDE-16E2-4131-8486-CCF372DC1BE5}" type="sibTrans" cxnId="{B5E3D050-745B-452C-A63F-18122635AF1A}">
      <dgm:prSet/>
      <dgm:spPr/>
      <dgm:t>
        <a:bodyPr/>
        <a:lstStyle/>
        <a:p>
          <a:endParaRPr lang="en-US"/>
        </a:p>
      </dgm:t>
    </dgm:pt>
    <dgm:pt modelId="{7E935F2A-5B8F-40CA-813E-F62D246DE5E7}">
      <dgm:prSet custT="1"/>
      <dgm:spPr/>
      <dgm:t>
        <a:bodyPr/>
        <a:lstStyle/>
        <a:p>
          <a:pPr>
            <a:lnSpc>
              <a:spcPct val="100000"/>
            </a:lnSpc>
          </a:pPr>
          <a:r>
            <a:rPr lang="fa-IR" sz="1800" dirty="0">
              <a:cs typeface="B Titr" panose="00000700000000000000" pitchFamily="2" charset="-78"/>
            </a:rPr>
            <a:t>هنجاری بر اساس منابع علمی و نظرات تخصصی کارشناسان </a:t>
          </a:r>
          <a:endParaRPr lang="en-US" sz="1800" dirty="0">
            <a:cs typeface="B Titr" panose="00000700000000000000" pitchFamily="2" charset="-78"/>
          </a:endParaRPr>
        </a:p>
      </dgm:t>
    </dgm:pt>
    <dgm:pt modelId="{B9A7781B-7B41-4EDC-9FEB-F5866A37E72A}" type="parTrans" cxnId="{F13CDEA2-7729-4E5C-9C06-A34F080ADBF0}">
      <dgm:prSet/>
      <dgm:spPr/>
      <dgm:t>
        <a:bodyPr/>
        <a:lstStyle/>
        <a:p>
          <a:endParaRPr lang="en-US"/>
        </a:p>
      </dgm:t>
    </dgm:pt>
    <dgm:pt modelId="{7F4B39D3-92A1-4C5D-9240-B8B049F89FF8}" type="sibTrans" cxnId="{F13CDEA2-7729-4E5C-9C06-A34F080ADBF0}">
      <dgm:prSet/>
      <dgm:spPr/>
      <dgm:t>
        <a:bodyPr/>
        <a:lstStyle/>
        <a:p>
          <a:endParaRPr lang="en-US"/>
        </a:p>
      </dgm:t>
    </dgm:pt>
    <dgm:pt modelId="{BE55EB55-E742-4D4E-97B5-D344BCEDD3FC}" type="pres">
      <dgm:prSet presAssocID="{B9D1AB2E-FA8C-45E3-A0F8-5968487765A4}" presName="hierChild1" presStyleCnt="0">
        <dgm:presLayoutVars>
          <dgm:orgChart val="1"/>
          <dgm:chPref val="1"/>
          <dgm:dir/>
          <dgm:animOne val="branch"/>
          <dgm:animLvl val="lvl"/>
          <dgm:resizeHandles/>
        </dgm:presLayoutVars>
      </dgm:prSet>
      <dgm:spPr/>
      <dgm:t>
        <a:bodyPr/>
        <a:lstStyle/>
        <a:p>
          <a:endParaRPr lang="en-US"/>
        </a:p>
      </dgm:t>
    </dgm:pt>
    <dgm:pt modelId="{B9D660E7-60CD-44F0-B4C2-6D1560CCCD42}" type="pres">
      <dgm:prSet presAssocID="{E6AE1605-1CB0-4D64-AD78-10E0F9DDA460}" presName="hierRoot1" presStyleCnt="0">
        <dgm:presLayoutVars>
          <dgm:hierBranch val="init"/>
        </dgm:presLayoutVars>
      </dgm:prSet>
      <dgm:spPr/>
    </dgm:pt>
    <dgm:pt modelId="{EDF6F365-D32F-486C-8D26-BA76FAC4503B}" type="pres">
      <dgm:prSet presAssocID="{E6AE1605-1CB0-4D64-AD78-10E0F9DDA460}" presName="rootComposite1" presStyleCnt="0"/>
      <dgm:spPr/>
    </dgm:pt>
    <dgm:pt modelId="{E8C263DD-F55D-4A9C-B110-8632FF6AB05A}" type="pres">
      <dgm:prSet presAssocID="{E6AE1605-1CB0-4D64-AD78-10E0F9DDA460}" presName="rootText1" presStyleLbl="node0" presStyleIdx="0" presStyleCnt="1">
        <dgm:presLayoutVars>
          <dgm:chPref val="3"/>
        </dgm:presLayoutVars>
      </dgm:prSet>
      <dgm:spPr/>
      <dgm:t>
        <a:bodyPr/>
        <a:lstStyle/>
        <a:p>
          <a:endParaRPr lang="en-US"/>
        </a:p>
      </dgm:t>
    </dgm:pt>
    <dgm:pt modelId="{1CF7B7CF-F7F6-40CF-9A9D-48F42047F280}" type="pres">
      <dgm:prSet presAssocID="{E6AE1605-1CB0-4D64-AD78-10E0F9DDA460}" presName="rootConnector1" presStyleLbl="node1" presStyleIdx="0" presStyleCnt="0"/>
      <dgm:spPr/>
      <dgm:t>
        <a:bodyPr/>
        <a:lstStyle/>
        <a:p>
          <a:endParaRPr lang="en-US"/>
        </a:p>
      </dgm:t>
    </dgm:pt>
    <dgm:pt modelId="{44EE6555-0783-4BA0-8171-624C2287C1EE}" type="pres">
      <dgm:prSet presAssocID="{E6AE1605-1CB0-4D64-AD78-10E0F9DDA460}" presName="hierChild2" presStyleCnt="0"/>
      <dgm:spPr/>
    </dgm:pt>
    <dgm:pt modelId="{902C9B07-3FCB-472E-9A2E-D4BE067CB6D3}" type="pres">
      <dgm:prSet presAssocID="{36BBF3D5-29E2-487D-9899-97E223116E84}" presName="Name37" presStyleLbl="parChTrans1D2" presStyleIdx="0" presStyleCnt="2"/>
      <dgm:spPr/>
      <dgm:t>
        <a:bodyPr/>
        <a:lstStyle/>
        <a:p>
          <a:endParaRPr lang="en-US"/>
        </a:p>
      </dgm:t>
    </dgm:pt>
    <dgm:pt modelId="{2025A984-1E7E-443F-85D6-3D60D3CDC97C}" type="pres">
      <dgm:prSet presAssocID="{012354F6-D1AD-4A8A-8186-75F99F383036}" presName="hierRoot2" presStyleCnt="0">
        <dgm:presLayoutVars>
          <dgm:hierBranch val="init"/>
        </dgm:presLayoutVars>
      </dgm:prSet>
      <dgm:spPr/>
    </dgm:pt>
    <dgm:pt modelId="{082FA745-B50A-4458-9F24-8C5F8B2C722D}" type="pres">
      <dgm:prSet presAssocID="{012354F6-D1AD-4A8A-8186-75F99F383036}" presName="rootComposite" presStyleCnt="0"/>
      <dgm:spPr/>
    </dgm:pt>
    <dgm:pt modelId="{75F949DC-490B-442D-A6E4-E4D85FBC8E23}" type="pres">
      <dgm:prSet presAssocID="{012354F6-D1AD-4A8A-8186-75F99F383036}" presName="rootText" presStyleLbl="node2" presStyleIdx="0" presStyleCnt="2">
        <dgm:presLayoutVars>
          <dgm:chPref val="3"/>
        </dgm:presLayoutVars>
      </dgm:prSet>
      <dgm:spPr/>
      <dgm:t>
        <a:bodyPr/>
        <a:lstStyle/>
        <a:p>
          <a:endParaRPr lang="en-US"/>
        </a:p>
      </dgm:t>
    </dgm:pt>
    <dgm:pt modelId="{8AA7E8BF-5FC8-4592-AF69-F85742022BD0}" type="pres">
      <dgm:prSet presAssocID="{012354F6-D1AD-4A8A-8186-75F99F383036}" presName="rootConnector" presStyleLbl="node2" presStyleIdx="0" presStyleCnt="2"/>
      <dgm:spPr/>
      <dgm:t>
        <a:bodyPr/>
        <a:lstStyle/>
        <a:p>
          <a:endParaRPr lang="en-US"/>
        </a:p>
      </dgm:t>
    </dgm:pt>
    <dgm:pt modelId="{47710C7F-A577-4CD7-A6E2-3866EA3B003A}" type="pres">
      <dgm:prSet presAssocID="{012354F6-D1AD-4A8A-8186-75F99F383036}" presName="hierChild4" presStyleCnt="0"/>
      <dgm:spPr/>
    </dgm:pt>
    <dgm:pt modelId="{A6816490-8C8F-4BB2-9B77-B4110CAFE7C9}" type="pres">
      <dgm:prSet presAssocID="{012354F6-D1AD-4A8A-8186-75F99F383036}" presName="hierChild5" presStyleCnt="0"/>
      <dgm:spPr/>
    </dgm:pt>
    <dgm:pt modelId="{AFB546AC-969E-4927-BF84-3E1ED2FA2328}" type="pres">
      <dgm:prSet presAssocID="{B9A7781B-7B41-4EDC-9FEB-F5866A37E72A}" presName="Name37" presStyleLbl="parChTrans1D2" presStyleIdx="1" presStyleCnt="2"/>
      <dgm:spPr/>
      <dgm:t>
        <a:bodyPr/>
        <a:lstStyle/>
        <a:p>
          <a:endParaRPr lang="en-US"/>
        </a:p>
      </dgm:t>
    </dgm:pt>
    <dgm:pt modelId="{340CD96C-90A5-43A2-A6F5-7165F4963B55}" type="pres">
      <dgm:prSet presAssocID="{7E935F2A-5B8F-40CA-813E-F62D246DE5E7}" presName="hierRoot2" presStyleCnt="0">
        <dgm:presLayoutVars>
          <dgm:hierBranch val="init"/>
        </dgm:presLayoutVars>
      </dgm:prSet>
      <dgm:spPr/>
    </dgm:pt>
    <dgm:pt modelId="{7E8127F7-545B-4D91-A33D-96C1546B6C96}" type="pres">
      <dgm:prSet presAssocID="{7E935F2A-5B8F-40CA-813E-F62D246DE5E7}" presName="rootComposite" presStyleCnt="0"/>
      <dgm:spPr/>
    </dgm:pt>
    <dgm:pt modelId="{F70E78C0-16FA-4061-B0F5-B8CEF74C9A4D}" type="pres">
      <dgm:prSet presAssocID="{7E935F2A-5B8F-40CA-813E-F62D246DE5E7}" presName="rootText" presStyleLbl="node2" presStyleIdx="1" presStyleCnt="2">
        <dgm:presLayoutVars>
          <dgm:chPref val="3"/>
        </dgm:presLayoutVars>
      </dgm:prSet>
      <dgm:spPr/>
      <dgm:t>
        <a:bodyPr/>
        <a:lstStyle/>
        <a:p>
          <a:endParaRPr lang="en-US"/>
        </a:p>
      </dgm:t>
    </dgm:pt>
    <dgm:pt modelId="{4913BF9A-4E31-44B3-9326-F410C64AD087}" type="pres">
      <dgm:prSet presAssocID="{7E935F2A-5B8F-40CA-813E-F62D246DE5E7}" presName="rootConnector" presStyleLbl="node2" presStyleIdx="1" presStyleCnt="2"/>
      <dgm:spPr/>
      <dgm:t>
        <a:bodyPr/>
        <a:lstStyle/>
        <a:p>
          <a:endParaRPr lang="en-US"/>
        </a:p>
      </dgm:t>
    </dgm:pt>
    <dgm:pt modelId="{58BF3E60-BD28-44DD-B79E-D16E014DAE9D}" type="pres">
      <dgm:prSet presAssocID="{7E935F2A-5B8F-40CA-813E-F62D246DE5E7}" presName="hierChild4" presStyleCnt="0"/>
      <dgm:spPr/>
    </dgm:pt>
    <dgm:pt modelId="{9BD892A7-F536-4939-B09B-6ECEF987C645}" type="pres">
      <dgm:prSet presAssocID="{7E935F2A-5B8F-40CA-813E-F62D246DE5E7}" presName="hierChild5" presStyleCnt="0"/>
      <dgm:spPr/>
    </dgm:pt>
    <dgm:pt modelId="{57007282-4C40-4472-B2F3-86F6F58D94E9}" type="pres">
      <dgm:prSet presAssocID="{E6AE1605-1CB0-4D64-AD78-10E0F9DDA460}" presName="hierChild3" presStyleCnt="0"/>
      <dgm:spPr/>
    </dgm:pt>
  </dgm:ptLst>
  <dgm:cxnLst>
    <dgm:cxn modelId="{FDEA697C-8C1E-413A-8340-2459ADD4B8AA}" type="presOf" srcId="{012354F6-D1AD-4A8A-8186-75F99F383036}" destId="{8AA7E8BF-5FC8-4592-AF69-F85742022BD0}" srcOrd="1" destOrd="0" presId="urn:microsoft.com/office/officeart/2005/8/layout/orgChart1"/>
    <dgm:cxn modelId="{13C47FF4-5491-45EC-8795-78B419E615FA}" type="presOf" srcId="{7E935F2A-5B8F-40CA-813E-F62D246DE5E7}" destId="{4913BF9A-4E31-44B3-9326-F410C64AD087}" srcOrd="1" destOrd="0" presId="urn:microsoft.com/office/officeart/2005/8/layout/orgChart1"/>
    <dgm:cxn modelId="{F099DAB6-C926-4490-A918-55771F0D2D75}" type="presOf" srcId="{B9D1AB2E-FA8C-45E3-A0F8-5968487765A4}" destId="{BE55EB55-E742-4D4E-97B5-D344BCEDD3FC}" srcOrd="0" destOrd="0" presId="urn:microsoft.com/office/officeart/2005/8/layout/orgChart1"/>
    <dgm:cxn modelId="{F13CDEA2-7729-4E5C-9C06-A34F080ADBF0}" srcId="{E6AE1605-1CB0-4D64-AD78-10E0F9DDA460}" destId="{7E935F2A-5B8F-40CA-813E-F62D246DE5E7}" srcOrd="1" destOrd="0" parTransId="{B9A7781B-7B41-4EDC-9FEB-F5866A37E72A}" sibTransId="{7F4B39D3-92A1-4C5D-9240-B8B049F89FF8}"/>
    <dgm:cxn modelId="{D0885390-9A05-46A5-BB86-20DDE407CB85}" type="presOf" srcId="{36BBF3D5-29E2-487D-9899-97E223116E84}" destId="{902C9B07-3FCB-472E-9A2E-D4BE067CB6D3}" srcOrd="0" destOrd="0" presId="urn:microsoft.com/office/officeart/2005/8/layout/orgChart1"/>
    <dgm:cxn modelId="{16538063-5EE7-47B0-A3CB-920CC66D1CBB}" type="presOf" srcId="{7E935F2A-5B8F-40CA-813E-F62D246DE5E7}" destId="{F70E78C0-16FA-4061-B0F5-B8CEF74C9A4D}" srcOrd="0" destOrd="0" presId="urn:microsoft.com/office/officeart/2005/8/layout/orgChart1"/>
    <dgm:cxn modelId="{ACCA7AAA-153A-43F8-B50F-5E0064688AFF}" type="presOf" srcId="{E6AE1605-1CB0-4D64-AD78-10E0F9DDA460}" destId="{E8C263DD-F55D-4A9C-B110-8632FF6AB05A}" srcOrd="0" destOrd="0" presId="urn:microsoft.com/office/officeart/2005/8/layout/orgChart1"/>
    <dgm:cxn modelId="{708F4EAD-2A23-4A84-8CFA-E8670AFA0DEC}" type="presOf" srcId="{E6AE1605-1CB0-4D64-AD78-10E0F9DDA460}" destId="{1CF7B7CF-F7F6-40CF-9A9D-48F42047F280}" srcOrd="1" destOrd="0" presId="urn:microsoft.com/office/officeart/2005/8/layout/orgChart1"/>
    <dgm:cxn modelId="{BF4852E9-2347-4841-8BC6-15653E97A4CC}" srcId="{B9D1AB2E-FA8C-45E3-A0F8-5968487765A4}" destId="{E6AE1605-1CB0-4D64-AD78-10E0F9DDA460}" srcOrd="0" destOrd="0" parTransId="{E68C93A4-FEF6-4774-B103-9F3D3262E5A3}" sibTransId="{F165B2EC-1954-45E6-A3B4-8B26E17B1412}"/>
    <dgm:cxn modelId="{C307F646-D6BA-4668-ACCF-AE837F2A88E4}" type="presOf" srcId="{012354F6-D1AD-4A8A-8186-75F99F383036}" destId="{75F949DC-490B-442D-A6E4-E4D85FBC8E23}" srcOrd="0" destOrd="0" presId="urn:microsoft.com/office/officeart/2005/8/layout/orgChart1"/>
    <dgm:cxn modelId="{91DDB863-FD8B-4722-8AB9-09DCBA590434}" type="presOf" srcId="{B9A7781B-7B41-4EDC-9FEB-F5866A37E72A}" destId="{AFB546AC-969E-4927-BF84-3E1ED2FA2328}" srcOrd="0" destOrd="0" presId="urn:microsoft.com/office/officeart/2005/8/layout/orgChart1"/>
    <dgm:cxn modelId="{B5E3D050-745B-452C-A63F-18122635AF1A}" srcId="{E6AE1605-1CB0-4D64-AD78-10E0F9DDA460}" destId="{012354F6-D1AD-4A8A-8186-75F99F383036}" srcOrd="0" destOrd="0" parTransId="{36BBF3D5-29E2-487D-9899-97E223116E84}" sibTransId="{EC98ADDE-16E2-4131-8486-CCF372DC1BE5}"/>
    <dgm:cxn modelId="{00F4EAF7-1549-42DE-8785-81010717BC39}" type="presParOf" srcId="{BE55EB55-E742-4D4E-97B5-D344BCEDD3FC}" destId="{B9D660E7-60CD-44F0-B4C2-6D1560CCCD42}" srcOrd="0" destOrd="0" presId="urn:microsoft.com/office/officeart/2005/8/layout/orgChart1"/>
    <dgm:cxn modelId="{24172907-6393-4BEA-A9E8-C0DDE5794039}" type="presParOf" srcId="{B9D660E7-60CD-44F0-B4C2-6D1560CCCD42}" destId="{EDF6F365-D32F-486C-8D26-BA76FAC4503B}" srcOrd="0" destOrd="0" presId="urn:microsoft.com/office/officeart/2005/8/layout/orgChart1"/>
    <dgm:cxn modelId="{846611BF-60F5-4402-9298-6AAE9FCD4EE2}" type="presParOf" srcId="{EDF6F365-D32F-486C-8D26-BA76FAC4503B}" destId="{E8C263DD-F55D-4A9C-B110-8632FF6AB05A}" srcOrd="0" destOrd="0" presId="urn:microsoft.com/office/officeart/2005/8/layout/orgChart1"/>
    <dgm:cxn modelId="{603634E4-0F14-4CE4-88B5-A5E5375223E1}" type="presParOf" srcId="{EDF6F365-D32F-486C-8D26-BA76FAC4503B}" destId="{1CF7B7CF-F7F6-40CF-9A9D-48F42047F280}" srcOrd="1" destOrd="0" presId="urn:microsoft.com/office/officeart/2005/8/layout/orgChart1"/>
    <dgm:cxn modelId="{847EF1A7-868D-454E-A680-46F67E477819}" type="presParOf" srcId="{B9D660E7-60CD-44F0-B4C2-6D1560CCCD42}" destId="{44EE6555-0783-4BA0-8171-624C2287C1EE}" srcOrd="1" destOrd="0" presId="urn:microsoft.com/office/officeart/2005/8/layout/orgChart1"/>
    <dgm:cxn modelId="{1742C814-EBC7-4234-AA5D-FD0839AC26BD}" type="presParOf" srcId="{44EE6555-0783-4BA0-8171-624C2287C1EE}" destId="{902C9B07-3FCB-472E-9A2E-D4BE067CB6D3}" srcOrd="0" destOrd="0" presId="urn:microsoft.com/office/officeart/2005/8/layout/orgChart1"/>
    <dgm:cxn modelId="{6D8C5E8B-4DED-4423-8446-EE0DD55B28C0}" type="presParOf" srcId="{44EE6555-0783-4BA0-8171-624C2287C1EE}" destId="{2025A984-1E7E-443F-85D6-3D60D3CDC97C}" srcOrd="1" destOrd="0" presId="urn:microsoft.com/office/officeart/2005/8/layout/orgChart1"/>
    <dgm:cxn modelId="{39C27444-F8AE-4549-B0C2-2F22CADBEA03}" type="presParOf" srcId="{2025A984-1E7E-443F-85D6-3D60D3CDC97C}" destId="{082FA745-B50A-4458-9F24-8C5F8B2C722D}" srcOrd="0" destOrd="0" presId="urn:microsoft.com/office/officeart/2005/8/layout/orgChart1"/>
    <dgm:cxn modelId="{2034806B-36D2-4D39-936D-307361592670}" type="presParOf" srcId="{082FA745-B50A-4458-9F24-8C5F8B2C722D}" destId="{75F949DC-490B-442D-A6E4-E4D85FBC8E23}" srcOrd="0" destOrd="0" presId="urn:microsoft.com/office/officeart/2005/8/layout/orgChart1"/>
    <dgm:cxn modelId="{D090DD76-0883-4782-A53A-E4FADEBEAD68}" type="presParOf" srcId="{082FA745-B50A-4458-9F24-8C5F8B2C722D}" destId="{8AA7E8BF-5FC8-4592-AF69-F85742022BD0}" srcOrd="1" destOrd="0" presId="urn:microsoft.com/office/officeart/2005/8/layout/orgChart1"/>
    <dgm:cxn modelId="{3A33CD84-BDD3-4936-AAFE-6CD8DDD20A86}" type="presParOf" srcId="{2025A984-1E7E-443F-85D6-3D60D3CDC97C}" destId="{47710C7F-A577-4CD7-A6E2-3866EA3B003A}" srcOrd="1" destOrd="0" presId="urn:microsoft.com/office/officeart/2005/8/layout/orgChart1"/>
    <dgm:cxn modelId="{29422EC0-3986-41D5-96CA-E53CEC678141}" type="presParOf" srcId="{2025A984-1E7E-443F-85D6-3D60D3CDC97C}" destId="{A6816490-8C8F-4BB2-9B77-B4110CAFE7C9}" srcOrd="2" destOrd="0" presId="urn:microsoft.com/office/officeart/2005/8/layout/orgChart1"/>
    <dgm:cxn modelId="{81F86C30-6B1C-4B48-A809-F75FA120C214}" type="presParOf" srcId="{44EE6555-0783-4BA0-8171-624C2287C1EE}" destId="{AFB546AC-969E-4927-BF84-3E1ED2FA2328}" srcOrd="2" destOrd="0" presId="urn:microsoft.com/office/officeart/2005/8/layout/orgChart1"/>
    <dgm:cxn modelId="{38D8B898-B289-4DFC-AFAE-C1E82820A239}" type="presParOf" srcId="{44EE6555-0783-4BA0-8171-624C2287C1EE}" destId="{340CD96C-90A5-43A2-A6F5-7165F4963B55}" srcOrd="3" destOrd="0" presId="urn:microsoft.com/office/officeart/2005/8/layout/orgChart1"/>
    <dgm:cxn modelId="{5C4F7B17-9ED4-406F-80E2-618B6333A502}" type="presParOf" srcId="{340CD96C-90A5-43A2-A6F5-7165F4963B55}" destId="{7E8127F7-545B-4D91-A33D-96C1546B6C96}" srcOrd="0" destOrd="0" presId="urn:microsoft.com/office/officeart/2005/8/layout/orgChart1"/>
    <dgm:cxn modelId="{14D9E831-C27F-425E-BD16-4279C566E72A}" type="presParOf" srcId="{7E8127F7-545B-4D91-A33D-96C1546B6C96}" destId="{F70E78C0-16FA-4061-B0F5-B8CEF74C9A4D}" srcOrd="0" destOrd="0" presId="urn:microsoft.com/office/officeart/2005/8/layout/orgChart1"/>
    <dgm:cxn modelId="{F766DC66-A94A-49D9-B7F9-5D30FE436443}" type="presParOf" srcId="{7E8127F7-545B-4D91-A33D-96C1546B6C96}" destId="{4913BF9A-4E31-44B3-9326-F410C64AD087}" srcOrd="1" destOrd="0" presId="urn:microsoft.com/office/officeart/2005/8/layout/orgChart1"/>
    <dgm:cxn modelId="{C921F07A-4DF1-4A7F-B057-71DD08B2811A}" type="presParOf" srcId="{340CD96C-90A5-43A2-A6F5-7165F4963B55}" destId="{58BF3E60-BD28-44DD-B79E-D16E014DAE9D}" srcOrd="1" destOrd="0" presId="urn:microsoft.com/office/officeart/2005/8/layout/orgChart1"/>
    <dgm:cxn modelId="{1691FE12-299B-4062-87BC-C65AEEA76561}" type="presParOf" srcId="{340CD96C-90A5-43A2-A6F5-7165F4963B55}" destId="{9BD892A7-F536-4939-B09B-6ECEF987C645}" srcOrd="2" destOrd="0" presId="urn:microsoft.com/office/officeart/2005/8/layout/orgChart1"/>
    <dgm:cxn modelId="{76FA7B3A-152D-4DBF-9AE7-527B0A0AA2AE}" type="presParOf" srcId="{B9D660E7-60CD-44F0-B4C2-6D1560CCCD42}" destId="{57007282-4C40-4472-B2F3-86F6F58D94E9}"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CACB-57CC-4CCC-85B3-18F743157132}">
      <dsp:nvSpPr>
        <dsp:cNvPr id="0" name=""/>
        <dsp:cNvSpPr/>
      </dsp:nvSpPr>
      <dsp:spPr>
        <a:xfrm>
          <a:off x="3138987" y="989810"/>
          <a:ext cx="1183358" cy="416364"/>
        </a:xfrm>
        <a:custGeom>
          <a:avLst/>
          <a:gdLst/>
          <a:ahLst/>
          <a:cxnLst/>
          <a:rect l="0" t="0" r="0" b="0"/>
          <a:pathLst>
            <a:path>
              <a:moveTo>
                <a:pt x="0" y="0"/>
              </a:moveTo>
              <a:lnTo>
                <a:pt x="0" y="208504"/>
              </a:lnTo>
              <a:lnTo>
                <a:pt x="1183358" y="208504"/>
              </a:lnTo>
              <a:lnTo>
                <a:pt x="1183358" y="4163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405FF-032E-46BB-8647-69FBA3C03FF1}">
      <dsp:nvSpPr>
        <dsp:cNvPr id="0" name=""/>
        <dsp:cNvSpPr/>
      </dsp:nvSpPr>
      <dsp:spPr>
        <a:xfrm>
          <a:off x="1927003" y="989810"/>
          <a:ext cx="1211983" cy="416364"/>
        </a:xfrm>
        <a:custGeom>
          <a:avLst/>
          <a:gdLst/>
          <a:ahLst/>
          <a:cxnLst/>
          <a:rect l="0" t="0" r="0" b="0"/>
          <a:pathLst>
            <a:path>
              <a:moveTo>
                <a:pt x="1211983" y="0"/>
              </a:moveTo>
              <a:lnTo>
                <a:pt x="1211983" y="208504"/>
              </a:lnTo>
              <a:lnTo>
                <a:pt x="0" y="208504"/>
              </a:lnTo>
              <a:lnTo>
                <a:pt x="0" y="4163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5D88F6-81BF-438B-A6AC-FE285D05836A}">
      <dsp:nvSpPr>
        <dsp:cNvPr id="0" name=""/>
        <dsp:cNvSpPr/>
      </dsp:nvSpPr>
      <dsp:spPr>
        <a:xfrm>
          <a:off x="2149176" y="0"/>
          <a:ext cx="1979621" cy="98981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1">
            <a:lnSpc>
              <a:spcPct val="90000"/>
            </a:lnSpc>
            <a:spcBef>
              <a:spcPct val="0"/>
            </a:spcBef>
            <a:spcAft>
              <a:spcPct val="35000"/>
            </a:spcAft>
            <a:buNone/>
          </a:pPr>
          <a:r>
            <a:rPr lang="en-US" sz="3300" kern="1200" dirty="0">
              <a:solidFill>
                <a:schemeClr val="tx1"/>
              </a:solidFill>
            </a:rPr>
            <a:t>Patient education</a:t>
          </a:r>
          <a:endParaRPr lang="fa-IR" sz="3300" kern="1200" dirty="0">
            <a:solidFill>
              <a:schemeClr val="tx1"/>
            </a:solidFill>
          </a:endParaRPr>
        </a:p>
      </dsp:txBody>
      <dsp:txXfrm>
        <a:off x="2149176" y="0"/>
        <a:ext cx="1979621" cy="989810"/>
      </dsp:txXfrm>
    </dsp:sp>
    <dsp:sp modelId="{D7011380-3B4B-484E-A635-556D0D17CB28}">
      <dsp:nvSpPr>
        <dsp:cNvPr id="0" name=""/>
        <dsp:cNvSpPr/>
      </dsp:nvSpPr>
      <dsp:spPr>
        <a:xfrm>
          <a:off x="937192" y="1406175"/>
          <a:ext cx="1979621" cy="98981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1">
            <a:lnSpc>
              <a:spcPct val="90000"/>
            </a:lnSpc>
            <a:spcBef>
              <a:spcPct val="0"/>
            </a:spcBef>
            <a:spcAft>
              <a:spcPct val="35000"/>
            </a:spcAft>
            <a:buNone/>
          </a:pPr>
          <a:r>
            <a:rPr lang="en-US" sz="3300" kern="1200" dirty="0"/>
            <a:t>Health education</a:t>
          </a:r>
          <a:endParaRPr lang="fa-IR" sz="3300" kern="1200" dirty="0"/>
        </a:p>
      </dsp:txBody>
      <dsp:txXfrm>
        <a:off x="937192" y="1406175"/>
        <a:ext cx="1979621" cy="989810"/>
      </dsp:txXfrm>
    </dsp:sp>
    <dsp:sp modelId="{A139025B-A25E-4ADD-899D-18B0AC284E35}">
      <dsp:nvSpPr>
        <dsp:cNvPr id="0" name=""/>
        <dsp:cNvSpPr/>
      </dsp:nvSpPr>
      <dsp:spPr>
        <a:xfrm>
          <a:off x="3332535" y="1406175"/>
          <a:ext cx="1979621" cy="989810"/>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55" tIns="20955" rIns="20955" bIns="20955" numCol="1" spcCol="1270" anchor="ctr" anchorCtr="0">
          <a:noAutofit/>
        </a:bodyPr>
        <a:lstStyle/>
        <a:p>
          <a:pPr marL="0" lvl="0" indent="0" algn="ctr" defTabSz="1466850" rtl="1">
            <a:lnSpc>
              <a:spcPct val="90000"/>
            </a:lnSpc>
            <a:spcBef>
              <a:spcPct val="0"/>
            </a:spcBef>
            <a:spcAft>
              <a:spcPct val="35000"/>
            </a:spcAft>
            <a:buNone/>
          </a:pPr>
          <a:r>
            <a:rPr lang="en-US" sz="3300" kern="1200" dirty="0"/>
            <a:t>Clinical education</a:t>
          </a:r>
          <a:endParaRPr lang="fa-IR" sz="3300" kern="1200" dirty="0"/>
        </a:p>
      </dsp:txBody>
      <dsp:txXfrm>
        <a:off x="3332535" y="1406175"/>
        <a:ext cx="1979621" cy="9898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05CACB-57CC-4CCC-85B3-18F743157132}">
      <dsp:nvSpPr>
        <dsp:cNvPr id="0" name=""/>
        <dsp:cNvSpPr/>
      </dsp:nvSpPr>
      <dsp:spPr>
        <a:xfrm>
          <a:off x="4009144" y="562885"/>
          <a:ext cx="1033778" cy="236679"/>
        </a:xfrm>
        <a:custGeom>
          <a:avLst/>
          <a:gdLst/>
          <a:ahLst/>
          <a:cxnLst/>
          <a:rect l="0" t="0" r="0" b="0"/>
          <a:pathLst>
            <a:path>
              <a:moveTo>
                <a:pt x="0" y="0"/>
              </a:moveTo>
              <a:lnTo>
                <a:pt x="0" y="118473"/>
              </a:lnTo>
              <a:lnTo>
                <a:pt x="1033778" y="118473"/>
              </a:lnTo>
              <a:lnTo>
                <a:pt x="1033778" y="23667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E405FF-032E-46BB-8647-69FBA3C03FF1}">
      <dsp:nvSpPr>
        <dsp:cNvPr id="0" name=""/>
        <dsp:cNvSpPr/>
      </dsp:nvSpPr>
      <dsp:spPr>
        <a:xfrm>
          <a:off x="3142092" y="562885"/>
          <a:ext cx="867052" cy="236679"/>
        </a:xfrm>
        <a:custGeom>
          <a:avLst/>
          <a:gdLst/>
          <a:ahLst/>
          <a:cxnLst/>
          <a:rect l="0" t="0" r="0" b="0"/>
          <a:pathLst>
            <a:path>
              <a:moveTo>
                <a:pt x="867052" y="0"/>
              </a:moveTo>
              <a:lnTo>
                <a:pt x="867052" y="118473"/>
              </a:lnTo>
              <a:lnTo>
                <a:pt x="0" y="118473"/>
              </a:lnTo>
              <a:lnTo>
                <a:pt x="0" y="23667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5D88F6-81BF-438B-A6AC-FE285D05836A}">
      <dsp:nvSpPr>
        <dsp:cNvPr id="0" name=""/>
        <dsp:cNvSpPr/>
      </dsp:nvSpPr>
      <dsp:spPr>
        <a:xfrm>
          <a:off x="3446259" y="0"/>
          <a:ext cx="1125771" cy="562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kern="1200" dirty="0">
              <a:solidFill>
                <a:schemeClr val="tx1"/>
              </a:solidFill>
            </a:rPr>
            <a:t> Clinical Patient education</a:t>
          </a:r>
          <a:endParaRPr lang="fa-IR" sz="1400" kern="1200" dirty="0">
            <a:solidFill>
              <a:schemeClr val="tx1"/>
            </a:solidFill>
          </a:endParaRPr>
        </a:p>
      </dsp:txBody>
      <dsp:txXfrm>
        <a:off x="3446259" y="0"/>
        <a:ext cx="1125771" cy="562885"/>
      </dsp:txXfrm>
    </dsp:sp>
    <dsp:sp modelId="{D7011380-3B4B-484E-A635-556D0D17CB28}">
      <dsp:nvSpPr>
        <dsp:cNvPr id="0" name=""/>
        <dsp:cNvSpPr/>
      </dsp:nvSpPr>
      <dsp:spPr>
        <a:xfrm>
          <a:off x="2240265" y="799565"/>
          <a:ext cx="1803654" cy="562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0">
            <a:lnSpc>
              <a:spcPct val="90000"/>
            </a:lnSpc>
            <a:spcBef>
              <a:spcPct val="0"/>
            </a:spcBef>
            <a:spcAft>
              <a:spcPct val="35000"/>
            </a:spcAft>
            <a:buNone/>
          </a:pPr>
          <a:r>
            <a:rPr lang="en-US" sz="1400" kern="1200" dirty="0"/>
            <a:t>Information about Disease &amp; procedure </a:t>
          </a:r>
          <a:endParaRPr lang="fa-IR" sz="1400" kern="1200" dirty="0"/>
        </a:p>
      </dsp:txBody>
      <dsp:txXfrm>
        <a:off x="2240265" y="799565"/>
        <a:ext cx="1803654" cy="562885"/>
      </dsp:txXfrm>
    </dsp:sp>
    <dsp:sp modelId="{A139025B-A25E-4ADD-899D-18B0AC284E35}">
      <dsp:nvSpPr>
        <dsp:cNvPr id="0" name=""/>
        <dsp:cNvSpPr/>
      </dsp:nvSpPr>
      <dsp:spPr>
        <a:xfrm>
          <a:off x="4302216" y="799565"/>
          <a:ext cx="1481413" cy="562885"/>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rtl="1">
            <a:lnSpc>
              <a:spcPct val="90000"/>
            </a:lnSpc>
            <a:spcBef>
              <a:spcPct val="0"/>
            </a:spcBef>
            <a:spcAft>
              <a:spcPct val="35000"/>
            </a:spcAft>
            <a:buNone/>
          </a:pPr>
          <a:r>
            <a:rPr lang="en-US" sz="1400" kern="1200" dirty="0"/>
            <a:t>Self care instruction</a:t>
          </a:r>
          <a:endParaRPr lang="fa-IR" sz="1400" kern="1200" dirty="0"/>
        </a:p>
      </dsp:txBody>
      <dsp:txXfrm>
        <a:off x="4302216" y="799565"/>
        <a:ext cx="1481413" cy="5628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FE9F94-0CDA-418B-98C4-91F4B02FB165}">
      <dsp:nvSpPr>
        <dsp:cNvPr id="0" name=""/>
        <dsp:cNvSpPr/>
      </dsp:nvSpPr>
      <dsp:spPr>
        <a:xfrm>
          <a:off x="3936731" y="0"/>
          <a:ext cx="3259756" cy="2037348"/>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4890C4-08B0-4D5D-BBF7-907E57514478}">
      <dsp:nvSpPr>
        <dsp:cNvPr id="0" name=""/>
        <dsp:cNvSpPr/>
      </dsp:nvSpPr>
      <dsp:spPr>
        <a:xfrm>
          <a:off x="4694625" y="1110354"/>
          <a:ext cx="114091" cy="114091"/>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F8F7A9-75E4-4537-AF6C-CB0FBC7A606A}">
      <dsp:nvSpPr>
        <dsp:cNvPr id="0" name=""/>
        <dsp:cNvSpPr/>
      </dsp:nvSpPr>
      <dsp:spPr>
        <a:xfrm>
          <a:off x="4077317" y="1167400"/>
          <a:ext cx="1059420" cy="8699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455"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a:t>information</a:t>
          </a:r>
        </a:p>
      </dsp:txBody>
      <dsp:txXfrm>
        <a:off x="4077317" y="1167400"/>
        <a:ext cx="1059420" cy="869947"/>
      </dsp:txXfrm>
    </dsp:sp>
    <dsp:sp modelId="{47AA02A9-AF41-46FF-B04A-6F8E2C4FC548}">
      <dsp:nvSpPr>
        <dsp:cNvPr id="0" name=""/>
        <dsp:cNvSpPr/>
      </dsp:nvSpPr>
      <dsp:spPr>
        <a:xfrm>
          <a:off x="6485242" y="379588"/>
          <a:ext cx="195585" cy="195585"/>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5EA505-2E5C-439D-99AD-1BE90E8AFCCB}">
      <dsp:nvSpPr>
        <dsp:cNvPr id="0" name=""/>
        <dsp:cNvSpPr/>
      </dsp:nvSpPr>
      <dsp:spPr>
        <a:xfrm>
          <a:off x="6314919" y="599257"/>
          <a:ext cx="1059420" cy="134872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3637" tIns="0" rIns="0" bIns="0" numCol="1" spcCol="1270" anchor="t" anchorCtr="0">
          <a:noAutofit/>
        </a:bodyPr>
        <a:lstStyle/>
        <a:p>
          <a:pPr marL="0" lvl="0" indent="0" algn="l" defTabSz="711200">
            <a:lnSpc>
              <a:spcPct val="90000"/>
            </a:lnSpc>
            <a:spcBef>
              <a:spcPct val="0"/>
            </a:spcBef>
            <a:spcAft>
              <a:spcPct val="35000"/>
            </a:spcAft>
            <a:buNone/>
          </a:pPr>
          <a:r>
            <a:rPr lang="en-US" sz="1600" kern="1200" dirty="0" err="1"/>
            <a:t>selfcare</a:t>
          </a:r>
          <a:endParaRPr lang="en-US" sz="1600" kern="1200" dirty="0"/>
        </a:p>
      </dsp:txBody>
      <dsp:txXfrm>
        <a:off x="6314919" y="599257"/>
        <a:ext cx="1059420" cy="13487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856F8-F659-48C0-97B9-BFF87C3075F3}">
      <dsp:nvSpPr>
        <dsp:cNvPr id="0" name=""/>
        <dsp:cNvSpPr/>
      </dsp:nvSpPr>
      <dsp:spPr>
        <a:xfrm>
          <a:off x="4468434" y="670450"/>
          <a:ext cx="2831039" cy="280764"/>
        </a:xfrm>
        <a:custGeom>
          <a:avLst/>
          <a:gdLst/>
          <a:ahLst/>
          <a:cxnLst/>
          <a:rect l="0" t="0" r="0" b="0"/>
          <a:pathLst>
            <a:path>
              <a:moveTo>
                <a:pt x="0" y="0"/>
              </a:moveTo>
              <a:lnTo>
                <a:pt x="0" y="140382"/>
              </a:lnTo>
              <a:lnTo>
                <a:pt x="2831039" y="140382"/>
              </a:lnTo>
              <a:lnTo>
                <a:pt x="2831039" y="2807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6F7E2F-F20D-4300-BB9D-2E3D8EC5BD95}">
      <dsp:nvSpPr>
        <dsp:cNvPr id="0" name=""/>
        <dsp:cNvSpPr/>
      </dsp:nvSpPr>
      <dsp:spPr>
        <a:xfrm>
          <a:off x="5146947" y="2568951"/>
          <a:ext cx="200545" cy="615007"/>
        </a:xfrm>
        <a:custGeom>
          <a:avLst/>
          <a:gdLst/>
          <a:ahLst/>
          <a:cxnLst/>
          <a:rect l="0" t="0" r="0" b="0"/>
          <a:pathLst>
            <a:path>
              <a:moveTo>
                <a:pt x="0" y="0"/>
              </a:moveTo>
              <a:lnTo>
                <a:pt x="0" y="615007"/>
              </a:lnTo>
              <a:lnTo>
                <a:pt x="200545" y="61500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8D2DD5A-5E47-4FFB-920A-2B1EE2CF7EC7}">
      <dsp:nvSpPr>
        <dsp:cNvPr id="0" name=""/>
        <dsp:cNvSpPr/>
      </dsp:nvSpPr>
      <dsp:spPr>
        <a:xfrm>
          <a:off x="5636016" y="1619700"/>
          <a:ext cx="91440" cy="280764"/>
        </a:xfrm>
        <a:custGeom>
          <a:avLst/>
          <a:gdLst/>
          <a:ahLst/>
          <a:cxnLst/>
          <a:rect l="0" t="0" r="0" b="0"/>
          <a:pathLst>
            <a:path>
              <a:moveTo>
                <a:pt x="45720" y="0"/>
              </a:moveTo>
              <a:lnTo>
                <a:pt x="45720" y="2807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6CBB267-5B82-4929-A80E-94DF65EE123D}">
      <dsp:nvSpPr>
        <dsp:cNvPr id="0" name=""/>
        <dsp:cNvSpPr/>
      </dsp:nvSpPr>
      <dsp:spPr>
        <a:xfrm>
          <a:off x="4468434" y="670450"/>
          <a:ext cx="1213302" cy="280764"/>
        </a:xfrm>
        <a:custGeom>
          <a:avLst/>
          <a:gdLst/>
          <a:ahLst/>
          <a:cxnLst/>
          <a:rect l="0" t="0" r="0" b="0"/>
          <a:pathLst>
            <a:path>
              <a:moveTo>
                <a:pt x="0" y="0"/>
              </a:moveTo>
              <a:lnTo>
                <a:pt x="0" y="140382"/>
              </a:lnTo>
              <a:lnTo>
                <a:pt x="1213302" y="140382"/>
              </a:lnTo>
              <a:lnTo>
                <a:pt x="1213302" y="2807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640E9D6-3817-4D79-A236-09714A861A3F}">
      <dsp:nvSpPr>
        <dsp:cNvPr id="0" name=""/>
        <dsp:cNvSpPr/>
      </dsp:nvSpPr>
      <dsp:spPr>
        <a:xfrm>
          <a:off x="3530801" y="2520827"/>
          <a:ext cx="198954" cy="1481278"/>
        </a:xfrm>
        <a:custGeom>
          <a:avLst/>
          <a:gdLst/>
          <a:ahLst/>
          <a:cxnLst/>
          <a:rect l="0" t="0" r="0" b="0"/>
          <a:pathLst>
            <a:path>
              <a:moveTo>
                <a:pt x="0" y="0"/>
              </a:moveTo>
              <a:lnTo>
                <a:pt x="0" y="1481278"/>
              </a:lnTo>
              <a:lnTo>
                <a:pt x="198954" y="148127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8511E6-CFA0-4336-B5B5-7FCDD122BF27}">
      <dsp:nvSpPr>
        <dsp:cNvPr id="0" name=""/>
        <dsp:cNvSpPr/>
      </dsp:nvSpPr>
      <dsp:spPr>
        <a:xfrm>
          <a:off x="4018280" y="1619700"/>
          <a:ext cx="91440" cy="232639"/>
        </a:xfrm>
        <a:custGeom>
          <a:avLst/>
          <a:gdLst/>
          <a:ahLst/>
          <a:cxnLst/>
          <a:rect l="0" t="0" r="0" b="0"/>
          <a:pathLst>
            <a:path>
              <a:moveTo>
                <a:pt x="45720" y="0"/>
              </a:moveTo>
              <a:lnTo>
                <a:pt x="45720" y="92257"/>
              </a:lnTo>
              <a:lnTo>
                <a:pt x="47310" y="92257"/>
              </a:lnTo>
              <a:lnTo>
                <a:pt x="47310" y="232639"/>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FB7A4F-A20B-45E4-84DF-3F180854C5D6}">
      <dsp:nvSpPr>
        <dsp:cNvPr id="0" name=""/>
        <dsp:cNvSpPr/>
      </dsp:nvSpPr>
      <dsp:spPr>
        <a:xfrm>
          <a:off x="4064000" y="670450"/>
          <a:ext cx="404434" cy="280764"/>
        </a:xfrm>
        <a:custGeom>
          <a:avLst/>
          <a:gdLst/>
          <a:ahLst/>
          <a:cxnLst/>
          <a:rect l="0" t="0" r="0" b="0"/>
          <a:pathLst>
            <a:path>
              <a:moveTo>
                <a:pt x="404434" y="0"/>
              </a:moveTo>
              <a:lnTo>
                <a:pt x="404434" y="140382"/>
              </a:lnTo>
              <a:lnTo>
                <a:pt x="0" y="140382"/>
              </a:lnTo>
              <a:lnTo>
                <a:pt x="0" y="2807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778363-8DCA-4954-84BA-E5DCD0E15C8F}">
      <dsp:nvSpPr>
        <dsp:cNvPr id="0" name=""/>
        <dsp:cNvSpPr/>
      </dsp:nvSpPr>
      <dsp:spPr>
        <a:xfrm>
          <a:off x="1637394" y="1619700"/>
          <a:ext cx="808868" cy="280764"/>
        </a:xfrm>
        <a:custGeom>
          <a:avLst/>
          <a:gdLst/>
          <a:ahLst/>
          <a:cxnLst/>
          <a:rect l="0" t="0" r="0" b="0"/>
          <a:pathLst>
            <a:path>
              <a:moveTo>
                <a:pt x="0" y="0"/>
              </a:moveTo>
              <a:lnTo>
                <a:pt x="0" y="140382"/>
              </a:lnTo>
              <a:lnTo>
                <a:pt x="808868" y="140382"/>
              </a:lnTo>
              <a:lnTo>
                <a:pt x="808868" y="2807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7210518-1959-4C1F-A3C1-EE789719454C}">
      <dsp:nvSpPr>
        <dsp:cNvPr id="0" name=""/>
        <dsp:cNvSpPr/>
      </dsp:nvSpPr>
      <dsp:spPr>
        <a:xfrm>
          <a:off x="293737" y="2568951"/>
          <a:ext cx="296794" cy="604498"/>
        </a:xfrm>
        <a:custGeom>
          <a:avLst/>
          <a:gdLst/>
          <a:ahLst/>
          <a:cxnLst/>
          <a:rect l="0" t="0" r="0" b="0"/>
          <a:pathLst>
            <a:path>
              <a:moveTo>
                <a:pt x="0" y="0"/>
              </a:moveTo>
              <a:lnTo>
                <a:pt x="0" y="604498"/>
              </a:lnTo>
              <a:lnTo>
                <a:pt x="296794" y="60449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4B0D676-69FF-4723-9D14-BD9E028A069B}">
      <dsp:nvSpPr>
        <dsp:cNvPr id="0" name=""/>
        <dsp:cNvSpPr/>
      </dsp:nvSpPr>
      <dsp:spPr>
        <a:xfrm>
          <a:off x="293737" y="2568951"/>
          <a:ext cx="984265" cy="2355057"/>
        </a:xfrm>
        <a:custGeom>
          <a:avLst/>
          <a:gdLst/>
          <a:ahLst/>
          <a:cxnLst/>
          <a:rect l="0" t="0" r="0" b="0"/>
          <a:pathLst>
            <a:path>
              <a:moveTo>
                <a:pt x="0" y="0"/>
              </a:moveTo>
              <a:lnTo>
                <a:pt x="0" y="2355057"/>
              </a:lnTo>
              <a:lnTo>
                <a:pt x="984265" y="2355057"/>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8A64D1-A34F-41F8-9C87-D1C2EEC2DD20}">
      <dsp:nvSpPr>
        <dsp:cNvPr id="0" name=""/>
        <dsp:cNvSpPr/>
      </dsp:nvSpPr>
      <dsp:spPr>
        <a:xfrm>
          <a:off x="293737" y="2568951"/>
          <a:ext cx="328881" cy="1609614"/>
        </a:xfrm>
        <a:custGeom>
          <a:avLst/>
          <a:gdLst/>
          <a:ahLst/>
          <a:cxnLst/>
          <a:rect l="0" t="0" r="0" b="0"/>
          <a:pathLst>
            <a:path>
              <a:moveTo>
                <a:pt x="0" y="0"/>
              </a:moveTo>
              <a:lnTo>
                <a:pt x="0" y="1609614"/>
              </a:lnTo>
              <a:lnTo>
                <a:pt x="328881" y="160961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9DE86F-BC6D-408C-80E6-B65BD859DD56}">
      <dsp:nvSpPr>
        <dsp:cNvPr id="0" name=""/>
        <dsp:cNvSpPr/>
      </dsp:nvSpPr>
      <dsp:spPr>
        <a:xfrm>
          <a:off x="828526" y="1619700"/>
          <a:ext cx="808868" cy="280764"/>
        </a:xfrm>
        <a:custGeom>
          <a:avLst/>
          <a:gdLst/>
          <a:ahLst/>
          <a:cxnLst/>
          <a:rect l="0" t="0" r="0" b="0"/>
          <a:pathLst>
            <a:path>
              <a:moveTo>
                <a:pt x="808868" y="0"/>
              </a:moveTo>
              <a:lnTo>
                <a:pt x="808868" y="140382"/>
              </a:lnTo>
              <a:lnTo>
                <a:pt x="0" y="140382"/>
              </a:lnTo>
              <a:lnTo>
                <a:pt x="0" y="280764"/>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BE1116F-EFED-4A7F-951E-E59872BBCA63}">
      <dsp:nvSpPr>
        <dsp:cNvPr id="0" name=""/>
        <dsp:cNvSpPr/>
      </dsp:nvSpPr>
      <dsp:spPr>
        <a:xfrm>
          <a:off x="1637394" y="670450"/>
          <a:ext cx="2831039" cy="280764"/>
        </a:xfrm>
        <a:custGeom>
          <a:avLst/>
          <a:gdLst/>
          <a:ahLst/>
          <a:cxnLst/>
          <a:rect l="0" t="0" r="0" b="0"/>
          <a:pathLst>
            <a:path>
              <a:moveTo>
                <a:pt x="2831039" y="0"/>
              </a:moveTo>
              <a:lnTo>
                <a:pt x="2831039" y="140382"/>
              </a:lnTo>
              <a:lnTo>
                <a:pt x="0" y="140382"/>
              </a:lnTo>
              <a:lnTo>
                <a:pt x="0" y="28076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951188-C4AF-4EA2-8369-CA73FFA92D22}">
      <dsp:nvSpPr>
        <dsp:cNvPr id="0" name=""/>
        <dsp:cNvSpPr/>
      </dsp:nvSpPr>
      <dsp:spPr>
        <a:xfrm>
          <a:off x="3799947" y="1963"/>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ریاست </a:t>
          </a:r>
          <a:endParaRPr lang="en-US" sz="1800" kern="1200" dirty="0">
            <a:cs typeface="B Lotus" panose="00000400000000000000" pitchFamily="2" charset="-78"/>
          </a:endParaRPr>
        </a:p>
      </dsp:txBody>
      <dsp:txXfrm>
        <a:off x="3799947" y="1963"/>
        <a:ext cx="1336972" cy="668486"/>
      </dsp:txXfrm>
    </dsp:sp>
    <dsp:sp modelId="{C18D301B-A113-408D-B93F-2CC9971273FC}">
      <dsp:nvSpPr>
        <dsp:cNvPr id="0" name=""/>
        <dsp:cNvSpPr/>
      </dsp:nvSpPr>
      <dsp:spPr>
        <a:xfrm>
          <a:off x="968908" y="951214"/>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مدیر پرستاری </a:t>
          </a:r>
          <a:endParaRPr lang="en-US" sz="1800" kern="1200" dirty="0">
            <a:cs typeface="B Lotus" panose="00000400000000000000" pitchFamily="2" charset="-78"/>
          </a:endParaRPr>
        </a:p>
      </dsp:txBody>
      <dsp:txXfrm>
        <a:off x="968908" y="951214"/>
        <a:ext cx="1336972" cy="668486"/>
      </dsp:txXfrm>
    </dsp:sp>
    <dsp:sp modelId="{DE77126E-6A9F-41E4-8BE5-20F26C2B2AD6}">
      <dsp:nvSpPr>
        <dsp:cNvPr id="0" name=""/>
        <dsp:cNvSpPr/>
      </dsp:nvSpPr>
      <dsp:spPr>
        <a:xfrm>
          <a:off x="160039" y="1900465"/>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سوپروایزر آموزش سلامت</a:t>
          </a:r>
          <a:endParaRPr lang="en-US" sz="1800" kern="1200" dirty="0">
            <a:cs typeface="B Lotus" panose="00000400000000000000" pitchFamily="2" charset="-78"/>
          </a:endParaRPr>
        </a:p>
      </dsp:txBody>
      <dsp:txXfrm>
        <a:off x="160039" y="1900465"/>
        <a:ext cx="1336972" cy="668486"/>
      </dsp:txXfrm>
    </dsp:sp>
    <dsp:sp modelId="{B1F4B0F9-38C9-4E92-918E-3E613450AFBF}">
      <dsp:nvSpPr>
        <dsp:cNvPr id="0" name=""/>
        <dsp:cNvSpPr/>
      </dsp:nvSpPr>
      <dsp:spPr>
        <a:xfrm>
          <a:off x="622619" y="3844323"/>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t>سرپرستاران</a:t>
          </a:r>
          <a:endParaRPr lang="en-US" sz="1800" kern="1200" dirty="0"/>
        </a:p>
      </dsp:txBody>
      <dsp:txXfrm>
        <a:off x="622619" y="3844323"/>
        <a:ext cx="1336972" cy="668486"/>
      </dsp:txXfrm>
    </dsp:sp>
    <dsp:sp modelId="{5C042C72-EA7E-4CBC-8640-72413CDF5F4B}">
      <dsp:nvSpPr>
        <dsp:cNvPr id="0" name=""/>
        <dsp:cNvSpPr/>
      </dsp:nvSpPr>
      <dsp:spPr>
        <a:xfrm>
          <a:off x="1278003" y="4589765"/>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a:cs typeface="B Lotus" panose="00000400000000000000" pitchFamily="2" charset="-78"/>
            </a:rPr>
            <a:t>پرستاران</a:t>
          </a:r>
          <a:endParaRPr lang="en-US" sz="1800" kern="1200" dirty="0">
            <a:cs typeface="B Lotus" panose="00000400000000000000" pitchFamily="2" charset="-78"/>
          </a:endParaRPr>
        </a:p>
      </dsp:txBody>
      <dsp:txXfrm>
        <a:off x="1278003" y="4589765"/>
        <a:ext cx="1336972" cy="668486"/>
      </dsp:txXfrm>
    </dsp:sp>
    <dsp:sp modelId="{7605C2F8-7B58-4533-8D41-5FB2B0CD08A0}">
      <dsp:nvSpPr>
        <dsp:cNvPr id="0" name=""/>
        <dsp:cNvSpPr/>
      </dsp:nvSpPr>
      <dsp:spPr>
        <a:xfrm>
          <a:off x="590531" y="2839207"/>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t>سوپروایزرین بالینی </a:t>
          </a:r>
          <a:endParaRPr lang="en-US" sz="1800" kern="1200" dirty="0"/>
        </a:p>
      </dsp:txBody>
      <dsp:txXfrm>
        <a:off x="590531" y="2839207"/>
        <a:ext cx="1336972" cy="668486"/>
      </dsp:txXfrm>
    </dsp:sp>
    <dsp:sp modelId="{DE74523B-BD89-45B2-808D-7B56F7AFABA1}">
      <dsp:nvSpPr>
        <dsp:cNvPr id="0" name=""/>
        <dsp:cNvSpPr/>
      </dsp:nvSpPr>
      <dsp:spPr>
        <a:xfrm>
          <a:off x="1777776" y="1900465"/>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سوپروایزر آموزشی</a:t>
          </a:r>
          <a:endParaRPr lang="en-US" sz="1800" kern="1200" dirty="0">
            <a:cs typeface="B Lotus" panose="00000400000000000000" pitchFamily="2" charset="-78"/>
          </a:endParaRPr>
        </a:p>
      </dsp:txBody>
      <dsp:txXfrm>
        <a:off x="1777776" y="1900465"/>
        <a:ext cx="1336972" cy="668486"/>
      </dsp:txXfrm>
    </dsp:sp>
    <dsp:sp modelId="{E60F1DAF-FEBE-4F88-B411-76D7CAFE6601}">
      <dsp:nvSpPr>
        <dsp:cNvPr id="0" name=""/>
        <dsp:cNvSpPr/>
      </dsp:nvSpPr>
      <dsp:spPr>
        <a:xfrm>
          <a:off x="3395513" y="951214"/>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مدیر درمان</a:t>
          </a:r>
          <a:endParaRPr lang="en-US" sz="1800" kern="1200" dirty="0">
            <a:cs typeface="B Lotus" panose="00000400000000000000" pitchFamily="2" charset="-78"/>
          </a:endParaRPr>
        </a:p>
      </dsp:txBody>
      <dsp:txXfrm>
        <a:off x="3395513" y="951214"/>
        <a:ext cx="1336972" cy="668486"/>
      </dsp:txXfrm>
    </dsp:sp>
    <dsp:sp modelId="{A2AD79AD-761D-41AD-898B-66EA171C74B7}">
      <dsp:nvSpPr>
        <dsp:cNvPr id="0" name=""/>
        <dsp:cNvSpPr/>
      </dsp:nvSpPr>
      <dsp:spPr>
        <a:xfrm>
          <a:off x="3397104" y="1852340"/>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a-IR" sz="2300" kern="1200" dirty="0"/>
            <a:t>روسای بخش ها </a:t>
          </a:r>
          <a:endParaRPr lang="en-US" sz="2300" kern="1200" dirty="0"/>
        </a:p>
      </dsp:txBody>
      <dsp:txXfrm>
        <a:off x="3397104" y="1852340"/>
        <a:ext cx="1336972" cy="668486"/>
      </dsp:txXfrm>
    </dsp:sp>
    <dsp:sp modelId="{0A6851BE-BF47-4B1F-8676-20C2560AA68D}">
      <dsp:nvSpPr>
        <dsp:cNvPr id="0" name=""/>
        <dsp:cNvSpPr/>
      </dsp:nvSpPr>
      <dsp:spPr>
        <a:xfrm>
          <a:off x="3729756" y="3667862"/>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fa-IR" sz="2300" kern="1200" dirty="0"/>
            <a:t>پزشکان و..</a:t>
          </a:r>
          <a:endParaRPr lang="en-US" sz="2300" kern="1200" dirty="0"/>
        </a:p>
      </dsp:txBody>
      <dsp:txXfrm>
        <a:off x="3729756" y="3667862"/>
        <a:ext cx="1336972" cy="668486"/>
      </dsp:txXfrm>
    </dsp:sp>
    <dsp:sp modelId="{9EF2E173-B121-4CE0-9462-8A97A4781E92}">
      <dsp:nvSpPr>
        <dsp:cNvPr id="0" name=""/>
        <dsp:cNvSpPr/>
      </dsp:nvSpPr>
      <dsp:spPr>
        <a:xfrm>
          <a:off x="5013250" y="951214"/>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مدیر</a:t>
          </a:r>
          <a:endParaRPr lang="en-US" sz="1800" kern="1200" dirty="0">
            <a:cs typeface="B Lotus" panose="00000400000000000000" pitchFamily="2" charset="-78"/>
          </a:endParaRPr>
        </a:p>
      </dsp:txBody>
      <dsp:txXfrm>
        <a:off x="5013250" y="951214"/>
        <a:ext cx="1336972" cy="668486"/>
      </dsp:txXfrm>
    </dsp:sp>
    <dsp:sp modelId="{3F120E51-550D-4FC7-B1EA-A7768A1B83A0}">
      <dsp:nvSpPr>
        <dsp:cNvPr id="0" name=""/>
        <dsp:cNvSpPr/>
      </dsp:nvSpPr>
      <dsp:spPr>
        <a:xfrm>
          <a:off x="5013250" y="1900465"/>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cs typeface="B Lotus" panose="00000400000000000000" pitchFamily="2" charset="-78"/>
            </a:rPr>
            <a:t>واحدهای پشتیبانی</a:t>
          </a:r>
          <a:endParaRPr lang="en-US" sz="1800" kern="1200" dirty="0">
            <a:cs typeface="B Lotus" panose="00000400000000000000" pitchFamily="2" charset="-78"/>
          </a:endParaRPr>
        </a:p>
      </dsp:txBody>
      <dsp:txXfrm>
        <a:off x="5013250" y="1900465"/>
        <a:ext cx="1336972" cy="668486"/>
      </dsp:txXfrm>
    </dsp:sp>
    <dsp:sp modelId="{4FAA38DC-C3CD-483F-A783-AD8079AC2B11}">
      <dsp:nvSpPr>
        <dsp:cNvPr id="0" name=""/>
        <dsp:cNvSpPr/>
      </dsp:nvSpPr>
      <dsp:spPr>
        <a:xfrm>
          <a:off x="5347493" y="2849715"/>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rtl="1">
            <a:lnSpc>
              <a:spcPct val="90000"/>
            </a:lnSpc>
            <a:spcBef>
              <a:spcPct val="0"/>
            </a:spcBef>
            <a:spcAft>
              <a:spcPct val="35000"/>
            </a:spcAft>
            <a:buNone/>
          </a:pPr>
          <a:r>
            <a:rPr lang="fa-IR" sz="2000" kern="1200">
              <a:solidFill>
                <a:schemeClr val="bg1"/>
              </a:solidFill>
              <a:cs typeface="B Lotus" panose="00000400000000000000" pitchFamily="2" charset="-78"/>
            </a:rPr>
            <a:t>پذیرش و منشی </a:t>
          </a:r>
          <a:endParaRPr lang="en-US" sz="2000" kern="1200" dirty="0">
            <a:solidFill>
              <a:schemeClr val="bg1"/>
            </a:solidFill>
            <a:cs typeface="B Lotus" panose="00000400000000000000" pitchFamily="2" charset="-78"/>
          </a:endParaRPr>
        </a:p>
      </dsp:txBody>
      <dsp:txXfrm>
        <a:off x="5347493" y="2849715"/>
        <a:ext cx="1336972" cy="668486"/>
      </dsp:txXfrm>
    </dsp:sp>
    <dsp:sp modelId="{FFA0E044-1212-4959-A0FF-90C7086A5824}">
      <dsp:nvSpPr>
        <dsp:cNvPr id="0" name=""/>
        <dsp:cNvSpPr/>
      </dsp:nvSpPr>
      <dsp:spPr>
        <a:xfrm>
          <a:off x="6630987" y="951214"/>
          <a:ext cx="1336972" cy="668486"/>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a-IR" sz="1800" kern="1200" dirty="0"/>
            <a:t>دفتر بهبود کیفیت </a:t>
          </a:r>
          <a:endParaRPr lang="en-US" sz="1800" kern="1200" dirty="0"/>
        </a:p>
      </dsp:txBody>
      <dsp:txXfrm>
        <a:off x="6630987" y="951214"/>
        <a:ext cx="1336972" cy="66848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8233C2-40C6-42CF-B350-1E257BF0B2FF}">
      <dsp:nvSpPr>
        <dsp:cNvPr id="0" name=""/>
        <dsp:cNvSpPr/>
      </dsp:nvSpPr>
      <dsp:spPr>
        <a:xfrm rot="5400000">
          <a:off x="3157685" y="-1026145"/>
          <a:ext cx="1174220" cy="3524513"/>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r" defTabSz="1022350" rtl="1">
            <a:lnSpc>
              <a:spcPct val="90000"/>
            </a:lnSpc>
            <a:spcBef>
              <a:spcPct val="0"/>
            </a:spcBef>
            <a:spcAft>
              <a:spcPct val="15000"/>
            </a:spcAft>
            <a:buChar char="•"/>
          </a:pPr>
          <a:r>
            <a:rPr lang="fa-IR" sz="2300" kern="1200" dirty="0">
              <a:solidFill>
                <a:srgbClr val="C00000"/>
              </a:solidFill>
              <a:cs typeface="B Homa" pitchFamily="2" charset="-78"/>
            </a:rPr>
            <a:t>بیمار نیاز دارد چه چیز را فرابگیرد؟</a:t>
          </a:r>
          <a:endParaRPr lang="en-US" sz="2300" kern="1200" dirty="0">
            <a:solidFill>
              <a:srgbClr val="C00000"/>
            </a:solidFill>
            <a:cs typeface="B Homa" pitchFamily="2" charset="-78"/>
          </a:endParaRPr>
        </a:p>
      </dsp:txBody>
      <dsp:txXfrm rot="-5400000">
        <a:off x="1982539" y="206322"/>
        <a:ext cx="3467192" cy="1059578"/>
      </dsp:txXfrm>
    </dsp:sp>
    <dsp:sp modelId="{DFAD4FBD-2993-43EC-ACB3-B292D53B9662}">
      <dsp:nvSpPr>
        <dsp:cNvPr id="0" name=""/>
        <dsp:cNvSpPr/>
      </dsp:nvSpPr>
      <dsp:spPr>
        <a:xfrm>
          <a:off x="0" y="2223"/>
          <a:ext cx="1982539" cy="146777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fa-IR" sz="2800" kern="1200" dirty="0">
              <a:solidFill>
                <a:srgbClr val="C00000"/>
              </a:solidFill>
              <a:cs typeface="B Homa" pitchFamily="2" charset="-78"/>
            </a:rPr>
            <a:t>نیازهای یادگیری</a:t>
          </a:r>
          <a:endParaRPr lang="en-US" sz="2800" kern="1200" dirty="0">
            <a:solidFill>
              <a:srgbClr val="C00000"/>
            </a:solidFill>
            <a:cs typeface="B Homa" pitchFamily="2" charset="-78"/>
          </a:endParaRPr>
        </a:p>
      </dsp:txBody>
      <dsp:txXfrm>
        <a:off x="71651" y="73874"/>
        <a:ext cx="1839237" cy="1324473"/>
      </dsp:txXfrm>
    </dsp:sp>
    <dsp:sp modelId="{4AE158DD-CDE7-473E-A6D0-C0DBE2309A4D}">
      <dsp:nvSpPr>
        <dsp:cNvPr id="0" name=""/>
        <dsp:cNvSpPr/>
      </dsp:nvSpPr>
      <dsp:spPr>
        <a:xfrm rot="5400000">
          <a:off x="3157685" y="515018"/>
          <a:ext cx="1174220" cy="3524513"/>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r" defTabSz="1022350" rtl="1">
            <a:lnSpc>
              <a:spcPct val="90000"/>
            </a:lnSpc>
            <a:spcBef>
              <a:spcPct val="0"/>
            </a:spcBef>
            <a:spcAft>
              <a:spcPct val="15000"/>
            </a:spcAft>
            <a:buChar char="•"/>
          </a:pPr>
          <a:r>
            <a:rPr lang="fa-IR" sz="2300" kern="1200" dirty="0">
              <a:solidFill>
                <a:srgbClr val="C00000"/>
              </a:solidFill>
              <a:cs typeface="B Homa" pitchFamily="2" charset="-78"/>
            </a:rPr>
            <a:t>چه موقع بیمار آموزش را دریافت می کند؟</a:t>
          </a:r>
        </a:p>
      </dsp:txBody>
      <dsp:txXfrm rot="-5400000">
        <a:off x="1982539" y="1747486"/>
        <a:ext cx="3467192" cy="1059578"/>
      </dsp:txXfrm>
    </dsp:sp>
    <dsp:sp modelId="{EB9F495E-2D12-47CB-AD96-7199FFE3E905}">
      <dsp:nvSpPr>
        <dsp:cNvPr id="0" name=""/>
        <dsp:cNvSpPr/>
      </dsp:nvSpPr>
      <dsp:spPr>
        <a:xfrm>
          <a:off x="0" y="1543387"/>
          <a:ext cx="1982539" cy="146777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fa-IR" sz="2800" kern="1200" dirty="0">
              <a:solidFill>
                <a:srgbClr val="C00000"/>
              </a:solidFill>
              <a:cs typeface="B Homa" pitchFamily="2" charset="-78"/>
            </a:rPr>
            <a:t>آمادگی برای یادگیری</a:t>
          </a:r>
        </a:p>
      </dsp:txBody>
      <dsp:txXfrm>
        <a:off x="71651" y="1615038"/>
        <a:ext cx="1839237" cy="1324473"/>
      </dsp:txXfrm>
    </dsp:sp>
    <dsp:sp modelId="{CDE0862D-411C-4D6A-892B-16113A6C6183}">
      <dsp:nvSpPr>
        <dsp:cNvPr id="0" name=""/>
        <dsp:cNvSpPr/>
      </dsp:nvSpPr>
      <dsp:spPr>
        <a:xfrm rot="5400000">
          <a:off x="3157685" y="2056182"/>
          <a:ext cx="1174220" cy="3524513"/>
        </a:xfrm>
        <a:prstGeom prst="round2SameRect">
          <a:avLst/>
        </a:prstGeom>
        <a:solidFill>
          <a:schemeClr val="lt1">
            <a:alpha val="90000"/>
            <a:tint val="40000"/>
            <a:hueOff val="0"/>
            <a:satOff val="0"/>
            <a:lumOff val="0"/>
            <a:alphaOff val="0"/>
          </a:schemeClr>
        </a:solidFill>
        <a:ln w="12700" cap="flat" cmpd="sng" algn="ctr">
          <a:solidFill>
            <a:schemeClr val="accent3">
              <a:alpha val="90000"/>
              <a:hueOff val="0"/>
              <a:satOff val="0"/>
              <a:lumOff val="0"/>
              <a:alphaOff val="0"/>
            </a:schemeClr>
          </a:solidFill>
          <a:prstDash val="solid"/>
        </a:ln>
        <a:effectLst>
          <a:outerShdw blurRad="38100" dist="25400" dir="2700000" algn="br" rotWithShape="0">
            <a:srgbClr val="000000">
              <a:alpha val="60000"/>
            </a:srgbClr>
          </a:outerShdw>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87630" tIns="43815" rIns="87630" bIns="43815" numCol="1" spcCol="1270" anchor="ctr" anchorCtr="0">
          <a:noAutofit/>
        </a:bodyPr>
        <a:lstStyle/>
        <a:p>
          <a:pPr marL="228600" lvl="1" indent="-228600" algn="r" defTabSz="1022350" rtl="1">
            <a:lnSpc>
              <a:spcPct val="90000"/>
            </a:lnSpc>
            <a:spcBef>
              <a:spcPct val="0"/>
            </a:spcBef>
            <a:spcAft>
              <a:spcPct val="15000"/>
            </a:spcAft>
            <a:buChar char="•"/>
          </a:pPr>
          <a:r>
            <a:rPr lang="fa-IR" sz="2300" kern="1200" dirty="0">
              <a:solidFill>
                <a:srgbClr val="C00000"/>
              </a:solidFill>
              <a:cs typeface="B Homa" pitchFamily="2" charset="-78"/>
            </a:rPr>
            <a:t>بیمار چگونه مطالب را فرا می گیرد؟</a:t>
          </a:r>
          <a:endParaRPr lang="en-US" sz="2300" kern="1200" dirty="0">
            <a:solidFill>
              <a:srgbClr val="C00000"/>
            </a:solidFill>
            <a:cs typeface="B Homa" pitchFamily="2" charset="-78"/>
          </a:endParaRPr>
        </a:p>
      </dsp:txBody>
      <dsp:txXfrm rot="-5400000">
        <a:off x="1982539" y="3288650"/>
        <a:ext cx="3467192" cy="1059578"/>
      </dsp:txXfrm>
    </dsp:sp>
    <dsp:sp modelId="{53AD6A3F-AA45-4409-BE7C-98B760526BD5}">
      <dsp:nvSpPr>
        <dsp:cNvPr id="0" name=""/>
        <dsp:cNvSpPr/>
      </dsp:nvSpPr>
      <dsp:spPr>
        <a:xfrm>
          <a:off x="0" y="3084551"/>
          <a:ext cx="1982539" cy="1467775"/>
        </a:xfrm>
        <a:prstGeom prst="roundRect">
          <a:avLst/>
        </a:prstGeom>
        <a:gradFill rotWithShape="0">
          <a:gsLst>
            <a:gs pos="0">
              <a:schemeClr val="lt1">
                <a:hueOff val="0"/>
                <a:satOff val="0"/>
                <a:lumOff val="0"/>
                <a:alphaOff val="0"/>
                <a:shade val="85000"/>
                <a:satMod val="130000"/>
              </a:schemeClr>
            </a:gs>
            <a:gs pos="34000">
              <a:schemeClr val="lt1">
                <a:hueOff val="0"/>
                <a:satOff val="0"/>
                <a:lumOff val="0"/>
                <a:alphaOff val="0"/>
                <a:shade val="87000"/>
                <a:satMod val="125000"/>
              </a:schemeClr>
            </a:gs>
            <a:gs pos="70000">
              <a:schemeClr val="lt1">
                <a:hueOff val="0"/>
                <a:satOff val="0"/>
                <a:lumOff val="0"/>
                <a:alphaOff val="0"/>
                <a:tint val="100000"/>
                <a:shade val="90000"/>
                <a:satMod val="130000"/>
              </a:schemeClr>
            </a:gs>
            <a:gs pos="100000">
              <a:schemeClr val="lt1">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rtl="1">
            <a:lnSpc>
              <a:spcPct val="90000"/>
            </a:lnSpc>
            <a:spcBef>
              <a:spcPct val="0"/>
            </a:spcBef>
            <a:spcAft>
              <a:spcPct val="35000"/>
            </a:spcAft>
            <a:buNone/>
          </a:pPr>
          <a:r>
            <a:rPr lang="fa-IR" sz="2800" kern="1200" dirty="0">
              <a:solidFill>
                <a:srgbClr val="C00000"/>
              </a:solidFill>
              <a:cs typeface="B Homa" pitchFamily="2" charset="-78"/>
            </a:rPr>
            <a:t>سبکهای یادگیری</a:t>
          </a:r>
          <a:endParaRPr lang="en-US" sz="2800" kern="1200" dirty="0">
            <a:solidFill>
              <a:srgbClr val="C00000"/>
            </a:solidFill>
            <a:cs typeface="B Homa" pitchFamily="2" charset="-78"/>
          </a:endParaRPr>
        </a:p>
      </dsp:txBody>
      <dsp:txXfrm>
        <a:off x="71651" y="3156202"/>
        <a:ext cx="1839237" cy="132447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0A641-9F0A-44B9-BD69-4C0A4AA38906}">
      <dsp:nvSpPr>
        <dsp:cNvPr id="0" name=""/>
        <dsp:cNvSpPr/>
      </dsp:nvSpPr>
      <dsp:spPr>
        <a:xfrm rot="10800000">
          <a:off x="0" y="0"/>
          <a:ext cx="8128000" cy="2008163"/>
        </a:xfrm>
        <a:prstGeom prst="trapezoid">
          <a:avLst>
            <a:gd name="adj" fmla="val 9988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rtl="1">
            <a:lnSpc>
              <a:spcPct val="90000"/>
            </a:lnSpc>
            <a:spcBef>
              <a:spcPct val="0"/>
            </a:spcBef>
            <a:spcAft>
              <a:spcPct val="35000"/>
            </a:spcAft>
            <a:buNone/>
          </a:pPr>
          <a:r>
            <a:rPr lang="fa-IR" sz="6500" b="1" kern="1200" dirty="0">
              <a:cs typeface="B Lotus" panose="00000400000000000000" pitchFamily="2" charset="-78"/>
            </a:rPr>
            <a:t>برنامه آموزش بیماران بیمارستان </a:t>
          </a:r>
        </a:p>
      </dsp:txBody>
      <dsp:txXfrm rot="-10800000">
        <a:off x="1422399" y="0"/>
        <a:ext cx="5283200" cy="2008163"/>
      </dsp:txXfrm>
    </dsp:sp>
    <dsp:sp modelId="{60727D34-D1D5-459B-AB70-816377683BD2}">
      <dsp:nvSpPr>
        <dsp:cNvPr id="0" name=""/>
        <dsp:cNvSpPr/>
      </dsp:nvSpPr>
      <dsp:spPr>
        <a:xfrm rot="10800000">
          <a:off x="1989690" y="2008163"/>
          <a:ext cx="4116510" cy="2060737"/>
        </a:xfrm>
        <a:prstGeom prst="trapezoid">
          <a:avLst>
            <a:gd name="adj" fmla="val 9988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100000"/>
            </a:lnSpc>
            <a:spcBef>
              <a:spcPct val="0"/>
            </a:spcBef>
            <a:spcAft>
              <a:spcPct val="35000"/>
            </a:spcAft>
            <a:buNone/>
          </a:pPr>
          <a:r>
            <a:rPr lang="fa-IR" sz="2400" b="1" kern="1200" dirty="0">
              <a:cs typeface="B Lotus" panose="00000400000000000000" pitchFamily="2" charset="-78"/>
            </a:rPr>
            <a:t>فرایند آموزش بیمار </a:t>
          </a:r>
          <a:endParaRPr lang="en-US" sz="2400" b="1" kern="1200" dirty="0">
            <a:cs typeface="B Lotus" panose="00000400000000000000" pitchFamily="2" charset="-78"/>
          </a:endParaRPr>
        </a:p>
      </dsp:txBody>
      <dsp:txXfrm rot="-10800000">
        <a:off x="1989690" y="2008163"/>
        <a:ext cx="4116510" cy="206073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5B45BA-AB06-4D28-8D55-8CB0F20CDA84}">
      <dsp:nvSpPr>
        <dsp:cNvPr id="0" name=""/>
        <dsp:cNvSpPr/>
      </dsp:nvSpPr>
      <dsp:spPr>
        <a:xfrm>
          <a:off x="3571" y="2240822"/>
          <a:ext cx="1561703" cy="9370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a-IR" sz="2500" kern="1200" dirty="0"/>
            <a:t>فرایند </a:t>
          </a:r>
          <a:endParaRPr lang="en-US" sz="2500" kern="1200" dirty="0"/>
        </a:p>
      </dsp:txBody>
      <dsp:txXfrm>
        <a:off x="31015" y="2268266"/>
        <a:ext cx="1506815" cy="882133"/>
      </dsp:txXfrm>
    </dsp:sp>
    <dsp:sp modelId="{D6DEA00F-7BF9-49EB-90E8-C9FCD1EF9D92}">
      <dsp:nvSpPr>
        <dsp:cNvPr id="0" name=""/>
        <dsp:cNvSpPr/>
      </dsp:nvSpPr>
      <dsp:spPr>
        <a:xfrm>
          <a:off x="1721445" y="25156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1721445" y="2593142"/>
        <a:ext cx="231757" cy="232382"/>
      </dsp:txXfrm>
    </dsp:sp>
    <dsp:sp modelId="{80C27FFD-998C-444A-A73E-A021B4B96640}">
      <dsp:nvSpPr>
        <dsp:cNvPr id="0" name=""/>
        <dsp:cNvSpPr/>
      </dsp:nvSpPr>
      <dsp:spPr>
        <a:xfrm>
          <a:off x="2189956" y="2240822"/>
          <a:ext cx="1561703" cy="9370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a-IR" sz="2500" kern="1200" dirty="0"/>
            <a:t>اهداف رفتاری </a:t>
          </a:r>
          <a:endParaRPr lang="en-US" sz="2500" kern="1200" dirty="0"/>
        </a:p>
      </dsp:txBody>
      <dsp:txXfrm>
        <a:off x="2217400" y="2268266"/>
        <a:ext cx="1506815" cy="882133"/>
      </dsp:txXfrm>
    </dsp:sp>
    <dsp:sp modelId="{F94751D7-7656-4C67-8D3A-B38C4469A50A}">
      <dsp:nvSpPr>
        <dsp:cNvPr id="0" name=""/>
        <dsp:cNvSpPr/>
      </dsp:nvSpPr>
      <dsp:spPr>
        <a:xfrm>
          <a:off x="3907829" y="25156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3907829" y="2593142"/>
        <a:ext cx="231757" cy="232382"/>
      </dsp:txXfrm>
    </dsp:sp>
    <dsp:sp modelId="{4C9BAA5D-8B45-47A0-8D07-E888DDEAD578}">
      <dsp:nvSpPr>
        <dsp:cNvPr id="0" name=""/>
        <dsp:cNvSpPr/>
      </dsp:nvSpPr>
      <dsp:spPr>
        <a:xfrm>
          <a:off x="4376340" y="2240822"/>
          <a:ext cx="1561703" cy="9370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a-IR" sz="2500" kern="1200" dirty="0"/>
            <a:t>اهداف کلی </a:t>
          </a:r>
          <a:endParaRPr lang="en-US" sz="2500" kern="1200" dirty="0"/>
        </a:p>
      </dsp:txBody>
      <dsp:txXfrm>
        <a:off x="4403784" y="2268266"/>
        <a:ext cx="1506815" cy="882133"/>
      </dsp:txXfrm>
    </dsp:sp>
    <dsp:sp modelId="{6482FB83-2960-4743-890B-C2A404A6BFD3}">
      <dsp:nvSpPr>
        <dsp:cNvPr id="0" name=""/>
        <dsp:cNvSpPr/>
      </dsp:nvSpPr>
      <dsp:spPr>
        <a:xfrm>
          <a:off x="6094214" y="2515682"/>
          <a:ext cx="331081" cy="3873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US" sz="1600" kern="1200"/>
        </a:p>
      </dsp:txBody>
      <dsp:txXfrm>
        <a:off x="6094214" y="2593142"/>
        <a:ext cx="231757" cy="232382"/>
      </dsp:txXfrm>
    </dsp:sp>
    <dsp:sp modelId="{C900FB13-E5B5-42CF-A073-A1A1F36D370F}">
      <dsp:nvSpPr>
        <dsp:cNvPr id="0" name=""/>
        <dsp:cNvSpPr/>
      </dsp:nvSpPr>
      <dsp:spPr>
        <a:xfrm>
          <a:off x="6562724" y="2240822"/>
          <a:ext cx="1561703" cy="93702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a-IR" sz="2500" kern="1200" dirty="0"/>
            <a:t>اهداف کلان بیمارستان</a:t>
          </a:r>
          <a:endParaRPr lang="en-US" sz="2500" kern="1200" dirty="0"/>
        </a:p>
      </dsp:txBody>
      <dsp:txXfrm>
        <a:off x="6590168" y="2268266"/>
        <a:ext cx="1506815" cy="88213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B546AC-969E-4927-BF84-3E1ED2FA2328}">
      <dsp:nvSpPr>
        <dsp:cNvPr id="0" name=""/>
        <dsp:cNvSpPr/>
      </dsp:nvSpPr>
      <dsp:spPr>
        <a:xfrm>
          <a:off x="6029739" y="1747002"/>
          <a:ext cx="2113003" cy="733439"/>
        </a:xfrm>
        <a:custGeom>
          <a:avLst/>
          <a:gdLst/>
          <a:ahLst/>
          <a:cxnLst/>
          <a:rect l="0" t="0" r="0" b="0"/>
          <a:pathLst>
            <a:path>
              <a:moveTo>
                <a:pt x="0" y="0"/>
              </a:moveTo>
              <a:lnTo>
                <a:pt x="0" y="366719"/>
              </a:lnTo>
              <a:lnTo>
                <a:pt x="2113003" y="366719"/>
              </a:lnTo>
              <a:lnTo>
                <a:pt x="2113003" y="7334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2C9B07-3FCB-472E-9A2E-D4BE067CB6D3}">
      <dsp:nvSpPr>
        <dsp:cNvPr id="0" name=""/>
        <dsp:cNvSpPr/>
      </dsp:nvSpPr>
      <dsp:spPr>
        <a:xfrm>
          <a:off x="3916736" y="1747002"/>
          <a:ext cx="2113003" cy="733439"/>
        </a:xfrm>
        <a:custGeom>
          <a:avLst/>
          <a:gdLst/>
          <a:ahLst/>
          <a:cxnLst/>
          <a:rect l="0" t="0" r="0" b="0"/>
          <a:pathLst>
            <a:path>
              <a:moveTo>
                <a:pt x="2113003" y="0"/>
              </a:moveTo>
              <a:lnTo>
                <a:pt x="2113003" y="366719"/>
              </a:lnTo>
              <a:lnTo>
                <a:pt x="0" y="366719"/>
              </a:lnTo>
              <a:lnTo>
                <a:pt x="0" y="73343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C263DD-F55D-4A9C-B110-8632FF6AB05A}">
      <dsp:nvSpPr>
        <dsp:cNvPr id="0" name=""/>
        <dsp:cNvSpPr/>
      </dsp:nvSpPr>
      <dsp:spPr>
        <a:xfrm>
          <a:off x="4283455" y="718"/>
          <a:ext cx="3492567" cy="17462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100000"/>
            </a:lnSpc>
            <a:spcBef>
              <a:spcPct val="0"/>
            </a:spcBef>
            <a:spcAft>
              <a:spcPct val="35000"/>
            </a:spcAft>
            <a:buNone/>
          </a:pPr>
          <a:r>
            <a:rPr lang="fa-IR" sz="2800" kern="1200" dirty="0">
              <a:cs typeface="B Titr" panose="00000700000000000000" pitchFamily="2" charset="-78"/>
            </a:rPr>
            <a:t>نیازهای یادگیری </a:t>
          </a:r>
          <a:endParaRPr lang="en-US" sz="2800" kern="1200" dirty="0">
            <a:cs typeface="B Titr" panose="00000700000000000000" pitchFamily="2" charset="-78"/>
          </a:endParaRPr>
        </a:p>
      </dsp:txBody>
      <dsp:txXfrm>
        <a:off x="4283455" y="718"/>
        <a:ext cx="3492567" cy="1746283"/>
      </dsp:txXfrm>
    </dsp:sp>
    <dsp:sp modelId="{75F949DC-490B-442D-A6E4-E4D85FBC8E23}">
      <dsp:nvSpPr>
        <dsp:cNvPr id="0" name=""/>
        <dsp:cNvSpPr/>
      </dsp:nvSpPr>
      <dsp:spPr>
        <a:xfrm>
          <a:off x="2170452" y="2480441"/>
          <a:ext cx="3492567" cy="17462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fa-IR" sz="1800" kern="1200" dirty="0">
              <a:cs typeface="B Titr" panose="00000700000000000000" pitchFamily="2" charset="-78"/>
            </a:rPr>
            <a:t>نیازهای شناسایی شده در فرایند آموزش توسط پرستار با در نظر گرفتن نیازهای هنجاری و شناسایی نیازهای محسوس یا بیان شده و دغدغه های بیمار </a:t>
          </a:r>
          <a:endParaRPr lang="en-US" sz="1800" kern="1200" dirty="0">
            <a:cs typeface="B Titr" panose="00000700000000000000" pitchFamily="2" charset="-78"/>
          </a:endParaRPr>
        </a:p>
      </dsp:txBody>
      <dsp:txXfrm>
        <a:off x="2170452" y="2480441"/>
        <a:ext cx="3492567" cy="1746283"/>
      </dsp:txXfrm>
    </dsp:sp>
    <dsp:sp modelId="{F70E78C0-16FA-4061-B0F5-B8CEF74C9A4D}">
      <dsp:nvSpPr>
        <dsp:cNvPr id="0" name=""/>
        <dsp:cNvSpPr/>
      </dsp:nvSpPr>
      <dsp:spPr>
        <a:xfrm>
          <a:off x="6396459" y="2480441"/>
          <a:ext cx="3492567" cy="1746283"/>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100000"/>
            </a:lnSpc>
            <a:spcBef>
              <a:spcPct val="0"/>
            </a:spcBef>
            <a:spcAft>
              <a:spcPct val="35000"/>
            </a:spcAft>
            <a:buNone/>
          </a:pPr>
          <a:r>
            <a:rPr lang="fa-IR" sz="1800" kern="1200" dirty="0">
              <a:cs typeface="B Titr" panose="00000700000000000000" pitchFamily="2" charset="-78"/>
            </a:rPr>
            <a:t>هنجاری بر اساس منابع علمی و نظرات تخصصی کارشناسان </a:t>
          </a:r>
          <a:endParaRPr lang="en-US" sz="1800" kern="1200" dirty="0">
            <a:cs typeface="B Titr" panose="00000700000000000000" pitchFamily="2" charset="-78"/>
          </a:endParaRPr>
        </a:p>
      </dsp:txBody>
      <dsp:txXfrm>
        <a:off x="6396459" y="2480441"/>
        <a:ext cx="3492567" cy="174628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5F4E52-30FC-4858-A21A-7A6B4940CF5C}" type="datetimeFigureOut">
              <a:rPr lang="en-US" smtClean="0"/>
              <a:pPr/>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C55644-E656-4597-9776-60B56D905D94}" type="slidenum">
              <a:rPr lang="en-US" smtClean="0"/>
              <a:pPr/>
              <a:t>‹#›</a:t>
            </a:fld>
            <a:endParaRPr lang="en-US"/>
          </a:p>
        </p:txBody>
      </p:sp>
    </p:spTree>
    <p:extLst>
      <p:ext uri="{BB962C8B-B14F-4D97-AF65-F5344CB8AC3E}">
        <p14:creationId xmlns:p14="http://schemas.microsoft.com/office/powerpoint/2010/main" xmlns="" val="3454739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D6BFE2-58B7-4E01-BC21-19FFEFB469C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p:spPr>
        <p:txBody>
          <a:bodyPr/>
          <a:lstStyle/>
          <a:p>
            <a:pPr eaLnBrk="1" hangingPunct="1"/>
            <a:endParaRPr lang="fa-IR" altLang="en-US"/>
          </a:p>
        </p:txBody>
      </p:sp>
    </p:spTree>
    <p:extLst>
      <p:ext uri="{BB962C8B-B14F-4D97-AF65-F5344CB8AC3E}">
        <p14:creationId xmlns:p14="http://schemas.microsoft.com/office/powerpoint/2010/main" xmlns="" val="1710952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1CFBFC7-62D7-4FE7-BDD3-96CE763D006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fa-IR" altLang="en-US"/>
          </a:p>
        </p:txBody>
      </p:sp>
    </p:spTree>
    <p:extLst>
      <p:ext uri="{BB962C8B-B14F-4D97-AF65-F5344CB8AC3E}">
        <p14:creationId xmlns:p14="http://schemas.microsoft.com/office/powerpoint/2010/main" xmlns="" val="1419441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4CB5833-11C2-4FBB-ACC4-0E8A6F72D431}" type="slidenum">
              <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xmlns="" val="1957865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3.xml"/><Relationship Id="rId1" Type="http://schemas.openxmlformats.org/officeDocument/2006/relationships/vmlDrawing" Target="../drawings/vmlDrawing2.vml"/></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3.xml"/><Relationship Id="rId1" Type="http://schemas.openxmlformats.org/officeDocument/2006/relationships/vmlDrawing" Target="../drawings/vmlDrawing3.vml"/></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3.xml"/><Relationship Id="rId1" Type="http://schemas.openxmlformats.org/officeDocument/2006/relationships/vmlDrawing" Target="../drawings/vmlDrawing4.v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3.xml"/><Relationship Id="rId1" Type="http://schemas.openxmlformats.org/officeDocument/2006/relationships/vmlDrawing" Target="../drawings/vmlDrawing5.vml"/></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3.xml"/><Relationship Id="rId1" Type="http://schemas.openxmlformats.org/officeDocument/2006/relationships/vmlDrawing" Target="../drawings/vmlDrawing6.vml"/></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3.xml"/><Relationship Id="rId1" Type="http://schemas.openxmlformats.org/officeDocument/2006/relationships/vmlDrawing" Target="../drawings/vmlDrawing7.v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3.xml"/><Relationship Id="rId1" Type="http://schemas.openxmlformats.org/officeDocument/2006/relationships/vmlDrawing" Target="../drawings/vmlDrawing8.vml"/></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3.xml"/><Relationship Id="rId1" Type="http://schemas.openxmlformats.org/officeDocument/2006/relationships/vmlDrawing" Target="../drawings/vmlDrawing9.vml"/></Relationships>
</file>

<file path=ppt/slideLayouts/_rels/slideLayout3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3.xml"/><Relationship Id="rId1" Type="http://schemas.openxmlformats.org/officeDocument/2006/relationships/vmlDrawing" Target="../drawings/vmlDrawing10.v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3.xml"/><Relationship Id="rId1" Type="http://schemas.openxmlformats.org/officeDocument/2006/relationships/vmlDrawing" Target="../drawings/vmlDrawing11.vml"/></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3.xml"/><Relationship Id="rId1" Type="http://schemas.openxmlformats.org/officeDocument/2006/relationships/vmlDrawing" Target="../drawings/vmlDrawing12.vml"/></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vmlDrawing" Target="../drawings/vmlDrawing13.vml"/></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vmlDrawing" Target="../drawings/vmlDrawing14.vml"/></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vmlDrawing" Target="../drawings/vmlDrawing15.v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4.xml"/><Relationship Id="rId1" Type="http://schemas.openxmlformats.org/officeDocument/2006/relationships/vmlDrawing" Target="../drawings/vmlDrawing16.v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C691A845-23CF-4970-9FF4-52441448DFB8}" type="slidenum">
              <a:rPr lang="en-US" smtClean="0">
                <a:solidFill>
                  <a:srgbClr val="FFFFFF"/>
                </a:solidFill>
              </a:rPr>
              <a:pPr/>
              <a:t>‹#›</a:t>
            </a:fld>
            <a:endParaRPr lang="en-US">
              <a:solidFill>
                <a:srgbClr val="FFFFFF"/>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67636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FAE6FA00-341B-4A75-9732-ADE53829ECF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308964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93A0114-94EA-4F4C-9BEA-73D3D132CFF0}"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4729477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12192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grpSp>
      </p:grpSp>
      <p:sp>
        <p:nvSpPr>
          <p:cNvPr id="218131" name="Rectangle 19"/>
          <p:cNvSpPr>
            <a:spLocks noGrp="1" noChangeArrowheads="1"/>
          </p:cNvSpPr>
          <p:nvPr>
            <p:ph type="ctrTitle"/>
          </p:nvPr>
        </p:nvSpPr>
        <p:spPr>
          <a:xfrm>
            <a:off x="3962400" y="1828800"/>
            <a:ext cx="8026400" cy="2209800"/>
          </a:xfrm>
        </p:spPr>
        <p:txBody>
          <a:bodyPr/>
          <a:lstStyle>
            <a:lvl1pPr>
              <a:defRPr sz="5000">
                <a:solidFill>
                  <a:srgbClr val="FFFFFF"/>
                </a:solidFill>
              </a:defRPr>
            </a:lvl1pPr>
          </a:lstStyle>
          <a:p>
            <a:pPr lvl="0"/>
            <a:r>
              <a:rPr lang="en-US" noProof="0"/>
              <a:t>Click to edit Master title style</a:t>
            </a:r>
          </a:p>
        </p:txBody>
      </p:sp>
      <p:sp>
        <p:nvSpPr>
          <p:cNvPr id="218132" name="Rectangle 20"/>
          <p:cNvSpPr>
            <a:spLocks noGrp="1" noChangeArrowheads="1"/>
          </p:cNvSpPr>
          <p:nvPr>
            <p:ph type="subTitle" idx="1"/>
          </p:nvPr>
        </p:nvSpPr>
        <p:spPr>
          <a:xfrm>
            <a:off x="3962400" y="4267200"/>
            <a:ext cx="8026400" cy="1752600"/>
          </a:xfrm>
        </p:spPr>
        <p:txBody>
          <a:bodyPr/>
          <a:lstStyle>
            <a:lvl1pPr marL="0" indent="0">
              <a:buFont typeface="Wingdings" panose="05000000000000000000" pitchFamily="2" charset="2"/>
              <a:buNone/>
              <a:defRPr sz="3400"/>
            </a:lvl1pPr>
          </a:lstStyle>
          <a:p>
            <a:pPr lvl="0"/>
            <a:r>
              <a:rPr lang="en-US" noProof="0"/>
              <a:t>Click to edit Master subtitle style</a:t>
            </a:r>
          </a:p>
        </p:txBody>
      </p:sp>
      <p:sp>
        <p:nvSpPr>
          <p:cNvPr id="18" name="Rectangle 16"/>
          <p:cNvSpPr>
            <a:spLocks noGrp="1" noChangeArrowheads="1"/>
          </p:cNvSpPr>
          <p:nvPr>
            <p:ph type="dt" sz="half" idx="10"/>
          </p:nvPr>
        </p:nvSpPr>
        <p:spPr>
          <a:xfrm>
            <a:off x="609600" y="6248400"/>
            <a:ext cx="2844800" cy="457200"/>
          </a:xfrm>
        </p:spPr>
        <p:txBody>
          <a:bodyPr/>
          <a:lstStyle>
            <a:lvl1pPr>
              <a:defRPr smtClean="0"/>
            </a:lvl1pPr>
          </a:lstStyle>
          <a:p>
            <a:pPr defTabSz="914400" fontAlgn="base">
              <a:spcBef>
                <a:spcPct val="0"/>
              </a:spcBef>
              <a:spcAft>
                <a:spcPct val="0"/>
              </a:spcAft>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smtClean="0"/>
            </a:lvl1pPr>
          </a:lstStyle>
          <a:p>
            <a:pPr defTabSz="914400" fontAlgn="base">
              <a:spcBef>
                <a:spcPct val="0"/>
              </a:spcBef>
              <a:spcAft>
                <a:spcPct val="0"/>
              </a:spcAft>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smtClean="0"/>
            </a:lvl1pPr>
          </a:lstStyle>
          <a:p>
            <a:pPr defTabSz="914400" fontAlgn="base">
              <a:spcBef>
                <a:spcPct val="0"/>
              </a:spcBef>
              <a:spcAft>
                <a:spcPct val="0"/>
              </a:spcAft>
              <a:defRPr/>
            </a:pPr>
            <a:fld id="{7F58537C-3DD1-4E4E-8650-B4EF1AB578E3}"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xmlns="" val="13684838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defTabSz="914400" fontAlgn="base">
              <a:spcBef>
                <a:spcPct val="0"/>
              </a:spcBef>
              <a:spcAft>
                <a:spcPct val="0"/>
              </a:spcAft>
              <a:defRPr/>
            </a:pPr>
            <a:fld id="{FA92A4EA-50FD-477F-868A-5B0A56042418}"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843588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endParaRPr lang="fa-I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defTabSz="914400" fontAlgn="base">
              <a:spcBef>
                <a:spcPct val="0"/>
              </a:spcBef>
              <a:spcAft>
                <a:spcPct val="0"/>
              </a:spcAft>
              <a:defRPr/>
            </a:pPr>
            <a:fld id="{9448FFF4-72D7-4EC8-9F42-AF7057319A6C}"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1761145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Content Placeholder 2"/>
          <p:cNvSpPr>
            <a:spLocks noGrp="1"/>
          </p:cNvSpPr>
          <p:nvPr>
            <p:ph sz="half" idx="1"/>
          </p:nvPr>
        </p:nvSpPr>
        <p:spPr>
          <a:xfrm>
            <a:off x="609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Content Placeholder 3"/>
          <p:cNvSpPr>
            <a:spLocks noGrp="1"/>
          </p:cNvSpPr>
          <p:nvPr>
            <p:ph sz="half" idx="2"/>
          </p:nvPr>
        </p:nvSpPr>
        <p:spPr>
          <a:xfrm>
            <a:off x="6197600" y="1981200"/>
            <a:ext cx="5384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Rectangle 2"/>
          <p:cNvSpPr>
            <a:spLocks noGrp="1" noChangeArrowheads="1"/>
          </p:cNvSpPr>
          <p:nvPr>
            <p:ph type="ftr" sz="quarter"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defTabSz="914400" fontAlgn="base">
              <a:spcBef>
                <a:spcPct val="0"/>
              </a:spcBef>
              <a:spcAft>
                <a:spcPct val="0"/>
              </a:spcAft>
              <a:defRPr/>
            </a:pPr>
            <a:fld id="{C841204A-FE17-42C9-B171-1A385510A669}"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892774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endParaRPr lang="fa-I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7" name="Rectangle 2"/>
          <p:cNvSpPr>
            <a:spLocks noGrp="1" noChangeArrowheads="1"/>
          </p:cNvSpPr>
          <p:nvPr>
            <p:ph type="ftr" sz="quarter"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defTabSz="914400" fontAlgn="base">
              <a:spcBef>
                <a:spcPct val="0"/>
              </a:spcBef>
              <a:spcAft>
                <a:spcPct val="0"/>
              </a:spcAft>
              <a:defRPr/>
            </a:pPr>
            <a:fld id="{50C6B6CF-3548-4CDF-A3D7-D25259D712D8}"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3085071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Rectangle 2"/>
          <p:cNvSpPr>
            <a:spLocks noGrp="1" noChangeArrowheads="1"/>
          </p:cNvSpPr>
          <p:nvPr>
            <p:ph type="ftr" sz="quarter"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defTabSz="914400" fontAlgn="base">
              <a:spcBef>
                <a:spcPct val="0"/>
              </a:spcBef>
              <a:spcAft>
                <a:spcPct val="0"/>
              </a:spcAft>
              <a:defRPr/>
            </a:pPr>
            <a:fld id="{AA70DF3D-4BCF-4AE2-BC85-3251809BFE96}"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3840177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defTabSz="914400" fontAlgn="base">
              <a:spcBef>
                <a:spcPct val="0"/>
              </a:spcBef>
              <a:spcAft>
                <a:spcPct val="0"/>
              </a:spcAft>
              <a:defRPr/>
            </a:pPr>
            <a:fld id="{4C390D44-2E1C-4EEF-8428-464CFB2FA3BC}"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21348605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fa-I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defTabSz="914400" fontAlgn="base">
              <a:spcBef>
                <a:spcPct val="0"/>
              </a:spcBef>
              <a:spcAft>
                <a:spcPct val="0"/>
              </a:spcAft>
              <a:defRPr/>
            </a:pPr>
            <a:fld id="{8720F9BC-3F54-4DCD-AB40-B1D2E6B8669C}"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1515001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6DE8D2F8-7B7F-4549-9B01-B5BAACFC851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9656095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endParaRPr lang="fa-I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defTabSz="914400" fontAlgn="base">
              <a:spcBef>
                <a:spcPct val="0"/>
              </a:spcBef>
              <a:spcAft>
                <a:spcPct val="0"/>
              </a:spcAft>
              <a:defRPr/>
            </a:pPr>
            <a:fld id="{2DBCA115-3374-455F-AA41-FF9A85AFE77D}"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2923942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defTabSz="914400" fontAlgn="base">
              <a:spcBef>
                <a:spcPct val="0"/>
              </a:spcBef>
              <a:spcAft>
                <a:spcPct val="0"/>
              </a:spcAft>
              <a:defRPr/>
            </a:pPr>
            <a:fld id="{9B98C8CA-07CD-406C-80FE-D4A29F99F103}"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3273030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457200"/>
            <a:ext cx="2743200" cy="5410200"/>
          </a:xfrm>
        </p:spPr>
        <p:txBody>
          <a:bodyPr vert="eaVert"/>
          <a:lstStyle/>
          <a:p>
            <a:r>
              <a:rPr lang="en-US"/>
              <a:t>Click to edit Master title style</a:t>
            </a:r>
            <a:endParaRPr lang="fa-IR"/>
          </a:p>
        </p:txBody>
      </p:sp>
      <p:sp>
        <p:nvSpPr>
          <p:cNvPr id="3" name="Vertical Text Placeholder 2"/>
          <p:cNvSpPr>
            <a:spLocks noGrp="1"/>
          </p:cNvSpPr>
          <p:nvPr>
            <p:ph type="body" orient="vert" idx="1"/>
          </p:nvPr>
        </p:nvSpPr>
        <p:spPr>
          <a:xfrm>
            <a:off x="609600" y="457200"/>
            <a:ext cx="80264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4" name="Rectangle 2"/>
          <p:cNvSpPr>
            <a:spLocks noGrp="1" noChangeArrowheads="1"/>
          </p:cNvSpPr>
          <p:nvPr>
            <p:ph type="ftr" sz="quarter"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defTabSz="914400" fontAlgn="base">
              <a:spcBef>
                <a:spcPct val="0"/>
              </a:spcBef>
              <a:spcAft>
                <a:spcPct val="0"/>
              </a:spcAft>
              <a:defRPr/>
            </a:pPr>
            <a:fld id="{D68CEA09-BF8F-4F16-9540-9E29C8851943}"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3624397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972800" cy="1371600"/>
          </a:xfrm>
        </p:spPr>
        <p:txBody>
          <a:bodyPr/>
          <a:lstStyle/>
          <a:p>
            <a:r>
              <a:rPr lang="en-US"/>
              <a:t>Click to edit Master title style</a:t>
            </a:r>
            <a:endParaRPr lang="fa-IR"/>
          </a:p>
        </p:txBody>
      </p:sp>
      <p:sp>
        <p:nvSpPr>
          <p:cNvPr id="3" name="Table Placeholder 2"/>
          <p:cNvSpPr>
            <a:spLocks noGrp="1"/>
          </p:cNvSpPr>
          <p:nvPr>
            <p:ph type="tbl" idx="1"/>
          </p:nvPr>
        </p:nvSpPr>
        <p:spPr>
          <a:xfrm>
            <a:off x="609600" y="1981200"/>
            <a:ext cx="10972800" cy="3886200"/>
          </a:xfrm>
        </p:spPr>
        <p:txBody>
          <a:bodyPr/>
          <a:lstStyle/>
          <a:p>
            <a:pPr lvl="0"/>
            <a:endParaRPr lang="fa-IR" noProof="0"/>
          </a:p>
        </p:txBody>
      </p:sp>
      <p:sp>
        <p:nvSpPr>
          <p:cNvPr id="4" name="Rectangle 2"/>
          <p:cNvSpPr>
            <a:spLocks noGrp="1" noChangeArrowheads="1"/>
          </p:cNvSpPr>
          <p:nvPr>
            <p:ph type="ftr" sz="quarter" idx="10"/>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defTabSz="914400" fontAlgn="base">
              <a:spcBef>
                <a:spcPct val="0"/>
              </a:spcBef>
              <a:spcAft>
                <a:spcPct val="0"/>
              </a:spcAft>
              <a:defRPr/>
            </a:pPr>
            <a:fld id="{F49DD9EC-01C8-4649-8A5B-1E0FE14BAD72}"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1903076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67"/>
          <p:cNvGraphicFramePr>
            <a:graphicFrameLocks noChangeAspect="1"/>
          </p:cNvGraphicFramePr>
          <p:nvPr/>
        </p:nvGraphicFramePr>
        <p:xfrm>
          <a:off x="0" y="1"/>
          <a:ext cx="6705600" cy="5878513"/>
        </p:xfrm>
        <a:graphic>
          <a:graphicData uri="http://schemas.openxmlformats.org/presentationml/2006/ole">
            <p:oleObj spid="_x0000_s2049" name="Image" r:id="rId3" imgW="7415873" imgH="7225397" progId="">
              <p:embed/>
            </p:oleObj>
          </a:graphicData>
        </a:graphic>
      </p:graphicFrame>
      <p:sp>
        <p:nvSpPr>
          <p:cNvPr id="5" name="Freeform 58"/>
          <p:cNvSpPr>
            <a:spLocks/>
          </p:cNvSpPr>
          <p:nvPr/>
        </p:nvSpPr>
        <p:spPr bwMode="gray">
          <a:xfrm>
            <a:off x="0" y="4483100"/>
            <a:ext cx="5496984" cy="2368550"/>
          </a:xfrm>
          <a:custGeom>
            <a:avLst/>
            <a:gdLst>
              <a:gd name="T0" fmla="*/ 0 w 2597"/>
              <a:gd name="T1" fmla="*/ 489 h 1492"/>
              <a:gd name="T2" fmla="*/ 1328 w 2597"/>
              <a:gd name="T3" fmla="*/ 840 h 1492"/>
              <a:gd name="T4" fmla="*/ 2488 w 2597"/>
              <a:gd name="T5" fmla="*/ 0 h 1492"/>
              <a:gd name="T6" fmla="*/ 1712 w 2597"/>
              <a:gd name="T7" fmla="*/ 1124 h 1492"/>
              <a:gd name="T8" fmla="*/ 636 w 2597"/>
              <a:gd name="T9" fmla="*/ 1492 h 1492"/>
              <a:gd name="T10" fmla="*/ 1 w 2597"/>
              <a:gd name="T11" fmla="*/ 1492 h 1492"/>
              <a:gd name="T12" fmla="*/ 0 w 2597"/>
              <a:gd name="T13" fmla="*/ 489 h 1492"/>
            </a:gdLst>
            <a:ahLst/>
            <a:cxnLst>
              <a:cxn ang="0">
                <a:pos x="T0" y="T1"/>
              </a:cxn>
              <a:cxn ang="0">
                <a:pos x="T2" y="T3"/>
              </a:cxn>
              <a:cxn ang="0">
                <a:pos x="T4" y="T5"/>
              </a:cxn>
              <a:cxn ang="0">
                <a:pos x="T6" y="T7"/>
              </a:cxn>
              <a:cxn ang="0">
                <a:pos x="T8" y="T9"/>
              </a:cxn>
              <a:cxn ang="0">
                <a:pos x="T10" y="T11"/>
              </a:cxn>
              <a:cxn ang="0">
                <a:pos x="T12" y="T13"/>
              </a:cxn>
            </a:cxnLst>
            <a:rect l="0" t="0" r="r" b="b"/>
            <a:pathLst>
              <a:path w="2597" h="1492">
                <a:moveTo>
                  <a:pt x="0" y="489"/>
                </a:moveTo>
                <a:cubicBezTo>
                  <a:pt x="247" y="671"/>
                  <a:pt x="632" y="920"/>
                  <a:pt x="1328" y="840"/>
                </a:cubicBezTo>
                <a:cubicBezTo>
                  <a:pt x="2024" y="760"/>
                  <a:pt x="2360" y="131"/>
                  <a:pt x="2488" y="0"/>
                </a:cubicBezTo>
                <a:cubicBezTo>
                  <a:pt x="2597" y="53"/>
                  <a:pt x="1792" y="1068"/>
                  <a:pt x="1712" y="1124"/>
                </a:cubicBezTo>
                <a:cubicBezTo>
                  <a:pt x="1632" y="1180"/>
                  <a:pt x="921" y="1431"/>
                  <a:pt x="636" y="1492"/>
                </a:cubicBezTo>
                <a:lnTo>
                  <a:pt x="1" y="1492"/>
                </a:lnTo>
                <a:lnTo>
                  <a:pt x="0" y="489"/>
                </a:lnTo>
                <a:close/>
              </a:path>
            </a:pathLst>
          </a:custGeom>
          <a:gradFill rotWithShape="1">
            <a:gsLst>
              <a:gs pos="0">
                <a:schemeClr val="hlink">
                  <a:gamma/>
                  <a:shade val="24314"/>
                  <a:invGamma/>
                </a:schemeClr>
              </a:gs>
              <a:gs pos="100000">
                <a:schemeClr val="hlink"/>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reeform 59"/>
          <p:cNvSpPr>
            <a:spLocks/>
          </p:cNvSpPr>
          <p:nvPr/>
        </p:nvSpPr>
        <p:spPr bwMode="gray">
          <a:xfrm>
            <a:off x="-16933" y="4149726"/>
            <a:ext cx="5537200" cy="2708275"/>
          </a:xfrm>
          <a:custGeom>
            <a:avLst/>
            <a:gdLst>
              <a:gd name="T0" fmla="*/ 0 w 2576"/>
              <a:gd name="T1" fmla="*/ 1688 h 1688"/>
              <a:gd name="T2" fmla="*/ 0 w 2576"/>
              <a:gd name="T3" fmla="*/ 1112 h 1688"/>
              <a:gd name="T4" fmla="*/ 2576 w 2576"/>
              <a:gd name="T5" fmla="*/ 0 h 1688"/>
              <a:gd name="T6" fmla="*/ 2135 w 2576"/>
              <a:gd name="T7" fmla="*/ 826 h 1688"/>
              <a:gd name="T8" fmla="*/ 635 w 2576"/>
              <a:gd name="T9" fmla="*/ 1688 h 1688"/>
              <a:gd name="T10" fmla="*/ 0 w 2576"/>
              <a:gd name="T11" fmla="*/ 1688 h 1688"/>
            </a:gdLst>
            <a:ahLst/>
            <a:cxnLst>
              <a:cxn ang="0">
                <a:pos x="T0" y="T1"/>
              </a:cxn>
              <a:cxn ang="0">
                <a:pos x="T2" y="T3"/>
              </a:cxn>
              <a:cxn ang="0">
                <a:pos x="T4" y="T5"/>
              </a:cxn>
              <a:cxn ang="0">
                <a:pos x="T6" y="T7"/>
              </a:cxn>
              <a:cxn ang="0">
                <a:pos x="T8" y="T9"/>
              </a:cxn>
              <a:cxn ang="0">
                <a:pos x="T10" y="T11"/>
              </a:cxn>
            </a:cxnLst>
            <a:rect l="0" t="0" r="r" b="b"/>
            <a:pathLst>
              <a:path w="2576" h="1688">
                <a:moveTo>
                  <a:pt x="0" y="1688"/>
                </a:moveTo>
                <a:lnTo>
                  <a:pt x="0" y="1112"/>
                </a:lnTo>
                <a:cubicBezTo>
                  <a:pt x="1960" y="1464"/>
                  <a:pt x="2419" y="304"/>
                  <a:pt x="2576" y="0"/>
                </a:cubicBezTo>
                <a:lnTo>
                  <a:pt x="2135" y="826"/>
                </a:lnTo>
                <a:cubicBezTo>
                  <a:pt x="1618" y="1315"/>
                  <a:pt x="1286" y="1456"/>
                  <a:pt x="635" y="1688"/>
                </a:cubicBezTo>
                <a:lnTo>
                  <a:pt x="0" y="1688"/>
                </a:lnTo>
                <a:close/>
              </a:path>
            </a:pathLst>
          </a:custGeom>
          <a:gradFill rotWithShape="1">
            <a:gsLst>
              <a:gs pos="0">
                <a:schemeClr val="accent2"/>
              </a:gs>
              <a:gs pos="100000">
                <a:schemeClr val="accent2">
                  <a:gamma/>
                  <a:shade val="46275"/>
                  <a:invGamma/>
                </a:schemeClr>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60"/>
          <p:cNvSpPr>
            <a:spLocks/>
          </p:cNvSpPr>
          <p:nvPr/>
        </p:nvSpPr>
        <p:spPr bwMode="white">
          <a:xfrm>
            <a:off x="3028951" y="-9525"/>
            <a:ext cx="9190567" cy="6880225"/>
          </a:xfrm>
          <a:custGeom>
            <a:avLst/>
            <a:gdLst>
              <a:gd name="T0" fmla="*/ 2147483647 w 4362"/>
              <a:gd name="T1" fmla="*/ 0 h 4342"/>
              <a:gd name="T2" fmla="*/ 2147483647 w 4362"/>
              <a:gd name="T3" fmla="*/ 2147483647 h 4342"/>
              <a:gd name="T4" fmla="*/ 2147483647 w 4362"/>
              <a:gd name="T5" fmla="*/ 2147483647 h 4342"/>
              <a:gd name="T6" fmla="*/ 2147483647 w 4362"/>
              <a:gd name="T7" fmla="*/ 2147483647 h 4342"/>
              <a:gd name="T8" fmla="*/ 2147483647 w 4362"/>
              <a:gd name="T9" fmla="*/ 2147483647 h 4342"/>
              <a:gd name="T10" fmla="*/ 2147483647 w 4362"/>
              <a:gd name="T11" fmla="*/ 2147483647 h 4342"/>
              <a:gd name="T12" fmla="*/ 0 w 4362"/>
              <a:gd name="T13" fmla="*/ 2147483647 h 4342"/>
              <a:gd name="T14" fmla="*/ 2147483647 w 4362"/>
              <a:gd name="T15" fmla="*/ 2147483647 h 4342"/>
              <a:gd name="T16" fmla="*/ 2147483647 w 4362"/>
              <a:gd name="T17" fmla="*/ 2147483647 h 4342"/>
              <a:gd name="T18" fmla="*/ 2147483647 w 4362"/>
              <a:gd name="T19" fmla="*/ 0 h 43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62" h="4342">
                <a:moveTo>
                  <a:pt x="148" y="0"/>
                </a:moveTo>
                <a:lnTo>
                  <a:pt x="561" y="193"/>
                </a:lnTo>
                <a:lnTo>
                  <a:pt x="943" y="501"/>
                </a:lnTo>
                <a:lnTo>
                  <a:pt x="1221" y="967"/>
                </a:lnTo>
                <a:lnTo>
                  <a:pt x="1413" y="1630"/>
                </a:lnTo>
                <a:lnTo>
                  <a:pt x="1290" y="2660"/>
                </a:lnTo>
                <a:lnTo>
                  <a:pt x="0" y="4342"/>
                </a:lnTo>
                <a:lnTo>
                  <a:pt x="4349" y="4342"/>
                </a:lnTo>
                <a:lnTo>
                  <a:pt x="4362" y="7"/>
                </a:lnTo>
                <a:lnTo>
                  <a:pt x="148" y="0"/>
                </a:lnTo>
                <a:close/>
              </a:path>
            </a:pathLst>
          </a:custGeom>
          <a:gradFill rotWithShape="1">
            <a:gsLst>
              <a:gs pos="0">
                <a:schemeClr val="accent1"/>
              </a:gs>
              <a:gs pos="100000">
                <a:schemeClr val="tx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Text Box 14"/>
          <p:cNvSpPr txBox="1">
            <a:spLocks noChangeArrowheads="1"/>
          </p:cNvSpPr>
          <p:nvPr/>
        </p:nvSpPr>
        <p:spPr bwMode="black">
          <a:xfrm>
            <a:off x="9855200" y="5867401"/>
            <a:ext cx="1845733" cy="519113"/>
          </a:xfrm>
          <a:prstGeom prst="rect">
            <a:avLst/>
          </a:prstGeom>
          <a:noFill/>
          <a:ln>
            <a:noFill/>
          </a:ln>
          <a:effectLst/>
        </p:spPr>
        <p:txBody>
          <a:bodyPr>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2800" b="1" i="1" u="none" strike="noStrike" kern="1200" cap="none" spc="0" normalizeH="0" baseline="0" noProof="0">
                <a:ln>
                  <a:noFill/>
                </a:ln>
                <a:solidFill>
                  <a:srgbClr val="FFFFFF"/>
                </a:solidFill>
                <a:effectLst/>
                <a:uLnTx/>
                <a:uFillTx/>
                <a:latin typeface="Arial" panose="020B0604020202090204" pitchFamily="34" charset="0"/>
                <a:ea typeface="+mn-ea"/>
                <a:cs typeface="Arial" panose="020B0604020202090204" pitchFamily="34" charset="0"/>
              </a:rPr>
              <a:t>LOGO</a:t>
            </a:r>
          </a:p>
        </p:txBody>
      </p:sp>
      <p:sp>
        <p:nvSpPr>
          <p:cNvPr id="9" name="Text Box 53"/>
          <p:cNvSpPr txBox="1">
            <a:spLocks noChangeArrowheads="1"/>
          </p:cNvSpPr>
          <p:nvPr/>
        </p:nvSpPr>
        <p:spPr bwMode="black">
          <a:xfrm>
            <a:off x="7416800" y="457200"/>
            <a:ext cx="4368800" cy="336550"/>
          </a:xfrm>
          <a:prstGeom prst="rect">
            <a:avLst/>
          </a:prstGeom>
          <a:noFill/>
          <a:ln>
            <a:noFill/>
          </a:ln>
          <a:effectLst/>
        </p:spPr>
        <p:txBody>
          <a:bodyPr>
            <a:spAutoFit/>
          </a:bodyP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1" u="none" strike="noStrike" kern="1200" cap="none" spc="0" normalizeH="0" baseline="0" noProof="0">
                <a:ln>
                  <a:noFill/>
                </a:ln>
                <a:solidFill>
                  <a:srgbClr val="9CC769"/>
                </a:solidFill>
                <a:effectLst/>
                <a:uLnTx/>
                <a:uFillTx/>
                <a:latin typeface="Arial" panose="020B0604020202090204" pitchFamily="34" charset="0"/>
                <a:ea typeface="+mn-ea"/>
                <a:cs typeface="Arial" panose="020B0604020202090204" pitchFamily="34" charset="0"/>
              </a:rPr>
              <a:t>“ Add your company slogan ”</a:t>
            </a:r>
          </a:p>
        </p:txBody>
      </p:sp>
      <p:sp>
        <p:nvSpPr>
          <p:cNvPr id="10" name="Rectangle 62"/>
          <p:cNvSpPr>
            <a:spLocks noChangeArrowheads="1"/>
          </p:cNvSpPr>
          <p:nvPr/>
        </p:nvSpPr>
        <p:spPr bwMode="grayWhite">
          <a:xfrm>
            <a:off x="5712884" y="3933825"/>
            <a:ext cx="6500283" cy="431800"/>
          </a:xfrm>
          <a:prstGeom prst="rect">
            <a:avLst/>
          </a:prstGeom>
          <a:solidFill>
            <a:schemeClr val="accent1"/>
          </a:solidFill>
          <a:ln>
            <a:noFill/>
          </a:ln>
          <a:effectLst/>
        </p:spPr>
        <p:txBody>
          <a:bodyPr wrap="none" anchor="ctr"/>
          <a:lstStyle>
            <a:lvl1pPr>
              <a:defRPr>
                <a:solidFill>
                  <a:schemeClr val="tx1"/>
                </a:solidFill>
                <a:latin typeface="Arial" panose="020B0604020202090204" pitchFamily="34" charset="0"/>
                <a:cs typeface="Arial" panose="020B0604020202090204" pitchFamily="34" charset="0"/>
              </a:defRPr>
            </a:lvl1pPr>
            <a:lvl2pPr marL="742950" indent="-285750">
              <a:defRPr>
                <a:solidFill>
                  <a:schemeClr val="tx1"/>
                </a:solidFill>
                <a:latin typeface="Arial" panose="020B0604020202090204" pitchFamily="34" charset="0"/>
                <a:cs typeface="Arial" panose="020B0604020202090204" pitchFamily="34" charset="0"/>
              </a:defRPr>
            </a:lvl2pPr>
            <a:lvl3pPr marL="1143000" indent="-228600">
              <a:defRPr>
                <a:solidFill>
                  <a:schemeClr val="tx1"/>
                </a:solidFill>
                <a:latin typeface="Arial" panose="020B0604020202090204" pitchFamily="34" charset="0"/>
                <a:cs typeface="Arial" panose="020B0604020202090204" pitchFamily="34" charset="0"/>
              </a:defRPr>
            </a:lvl3pPr>
            <a:lvl4pPr marL="1600200" indent="-228600">
              <a:defRPr>
                <a:solidFill>
                  <a:schemeClr val="tx1"/>
                </a:solidFill>
                <a:latin typeface="Arial" panose="020B0604020202090204" pitchFamily="34" charset="0"/>
                <a:cs typeface="Arial" panose="020B0604020202090204" pitchFamily="34" charset="0"/>
              </a:defRPr>
            </a:lvl4pPr>
            <a:lvl5pPr marL="2057400" indent="-228600">
              <a:defRPr>
                <a:solidFill>
                  <a:schemeClr val="tx1"/>
                </a:solidFill>
                <a:latin typeface="Arial" panose="020B0604020202090204" pitchFamily="34" charset="0"/>
                <a:cs typeface="Arial" panose="020B0604020202090204" pitchFamily="34" charset="0"/>
              </a:defRPr>
            </a:lvl5pPr>
            <a:lvl6pPr marL="25146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6pPr>
            <a:lvl7pPr marL="29718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7pPr>
            <a:lvl8pPr marL="34290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8pPr>
            <a:lvl9pPr marL="3886200" indent="-228600" eaLnBrk="0" fontAlgn="base" hangingPunct="0">
              <a:spcBef>
                <a:spcPct val="0"/>
              </a:spcBef>
              <a:spcAft>
                <a:spcPct val="0"/>
              </a:spcAft>
              <a:defRPr>
                <a:solidFill>
                  <a:schemeClr val="tx1"/>
                </a:solidFill>
                <a:latin typeface="Arial" panose="020B0604020202090204" pitchFamily="34" charset="0"/>
                <a:cs typeface="Arial" panose="020B060402020209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90204" pitchFamily="34" charset="0"/>
              <a:ea typeface="+mn-ea"/>
              <a:cs typeface="Arial" panose="020B0604020202090204" pitchFamily="34" charset="0"/>
            </a:endParaRPr>
          </a:p>
        </p:txBody>
      </p:sp>
      <p:sp>
        <p:nvSpPr>
          <p:cNvPr id="11" name="Line 63"/>
          <p:cNvSpPr>
            <a:spLocks noChangeShapeType="1"/>
          </p:cNvSpPr>
          <p:nvPr/>
        </p:nvSpPr>
        <p:spPr bwMode="grayWhite">
          <a:xfrm>
            <a:off x="5712885" y="3933825"/>
            <a:ext cx="6479116" cy="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Line 64"/>
          <p:cNvSpPr>
            <a:spLocks noChangeShapeType="1"/>
          </p:cNvSpPr>
          <p:nvPr/>
        </p:nvSpPr>
        <p:spPr bwMode="grayWhite">
          <a:xfrm>
            <a:off x="5712885" y="4365625"/>
            <a:ext cx="6479116" cy="0"/>
          </a:xfrm>
          <a:prstGeom prst="line">
            <a:avLst/>
          </a:prstGeom>
          <a:noFill/>
          <a:ln w="12700">
            <a:solidFill>
              <a:schemeClr val="bg1"/>
            </a:solidFill>
            <a:round/>
            <a:headEnd/>
            <a:tailEnd/>
          </a:ln>
          <a:extLst>
            <a:ext uri="{909E8E84-426E-40DD-AFC4-6F175D3DCCD1}">
              <a14:hiddenFill xmlns:a14="http://schemas.microsoft.com/office/drawing/2010/main" xmlns="">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 name="Freeform 61"/>
          <p:cNvSpPr>
            <a:spLocks/>
          </p:cNvSpPr>
          <p:nvPr/>
        </p:nvSpPr>
        <p:spPr bwMode="gray">
          <a:xfrm>
            <a:off x="1286934" y="-11113"/>
            <a:ext cx="5096933" cy="6881813"/>
          </a:xfrm>
          <a:custGeom>
            <a:avLst/>
            <a:gdLst>
              <a:gd name="T0" fmla="*/ 858 w 2408"/>
              <a:gd name="T1" fmla="*/ 0 h 4335"/>
              <a:gd name="T2" fmla="*/ 1984 w 2408"/>
              <a:gd name="T3" fmla="*/ 2583 h 4335"/>
              <a:gd name="T4" fmla="*/ 0 w 2408"/>
              <a:gd name="T5" fmla="*/ 4327 h 4335"/>
              <a:gd name="T6" fmla="*/ 1208 w 2408"/>
              <a:gd name="T7" fmla="*/ 4335 h 4335"/>
              <a:gd name="T8" fmla="*/ 2272 w 2408"/>
              <a:gd name="T9" fmla="*/ 2567 h 4335"/>
              <a:gd name="T10" fmla="*/ 998 w 2408"/>
              <a:gd name="T11" fmla="*/ 3 h 4335"/>
              <a:gd name="T12" fmla="*/ 858 w 2408"/>
              <a:gd name="T13" fmla="*/ 0 h 4335"/>
            </a:gdLst>
            <a:ahLst/>
            <a:cxnLst>
              <a:cxn ang="0">
                <a:pos x="T0" y="T1"/>
              </a:cxn>
              <a:cxn ang="0">
                <a:pos x="T2" y="T3"/>
              </a:cxn>
              <a:cxn ang="0">
                <a:pos x="T4" y="T5"/>
              </a:cxn>
              <a:cxn ang="0">
                <a:pos x="T6" y="T7"/>
              </a:cxn>
              <a:cxn ang="0">
                <a:pos x="T8" y="T9"/>
              </a:cxn>
              <a:cxn ang="0">
                <a:pos x="T10" y="T11"/>
              </a:cxn>
              <a:cxn ang="0">
                <a:pos x="T12" y="T13"/>
              </a:cxn>
            </a:cxnLst>
            <a:rect l="0" t="0" r="r" b="b"/>
            <a:pathLst>
              <a:path w="2408" h="4335">
                <a:moveTo>
                  <a:pt x="858" y="0"/>
                </a:moveTo>
                <a:cubicBezTo>
                  <a:pt x="2020" y="270"/>
                  <a:pt x="2408" y="1631"/>
                  <a:pt x="1984" y="2583"/>
                </a:cubicBezTo>
                <a:cubicBezTo>
                  <a:pt x="1560" y="3535"/>
                  <a:pt x="880" y="3976"/>
                  <a:pt x="0" y="4327"/>
                </a:cubicBezTo>
                <a:lnTo>
                  <a:pt x="1208" y="4335"/>
                </a:lnTo>
                <a:cubicBezTo>
                  <a:pt x="1520" y="4079"/>
                  <a:pt x="2144" y="3343"/>
                  <a:pt x="2272" y="2567"/>
                </a:cubicBezTo>
                <a:cubicBezTo>
                  <a:pt x="2400" y="1791"/>
                  <a:pt x="2278" y="419"/>
                  <a:pt x="998" y="3"/>
                </a:cubicBezTo>
                <a:lnTo>
                  <a:pt x="858" y="0"/>
                </a:lnTo>
                <a:close/>
              </a:path>
            </a:pathLst>
          </a:custGeom>
          <a:gradFill rotWithShape="1">
            <a:gsLst>
              <a:gs pos="0">
                <a:schemeClr val="folHlink">
                  <a:gamma/>
                  <a:tint val="27451"/>
                  <a:invGamma/>
                </a:schemeClr>
              </a:gs>
              <a:gs pos="100000">
                <a:schemeClr val="folHlink"/>
              </a:gs>
            </a:gsLst>
            <a:lin ang="540000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4" name="Rectangle 2"/>
          <p:cNvSpPr>
            <a:spLocks noGrp="1" noChangeArrowheads="1"/>
          </p:cNvSpPr>
          <p:nvPr>
            <p:ph type="ctrTitle"/>
          </p:nvPr>
        </p:nvSpPr>
        <p:spPr bwMode="black">
          <a:xfrm>
            <a:off x="6299200" y="2362200"/>
            <a:ext cx="5689600" cy="1219200"/>
          </a:xfrm>
        </p:spPr>
        <p:txBody>
          <a:bodyPr/>
          <a:lstStyle>
            <a:lvl1pPr algn="l">
              <a:defRPr sz="4000" b="0" i="1"/>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6299200" y="3962400"/>
            <a:ext cx="5588000" cy="381000"/>
          </a:xfrm>
        </p:spPr>
        <p:txBody>
          <a:bodyPr/>
          <a:lstStyle>
            <a:lvl1pPr marL="0" indent="0" algn="ctr">
              <a:buFont typeface="Wingdings" panose="05000000000000000000" pitchFamily="2" charset="2"/>
              <a:buNone/>
              <a:defRPr sz="1600" b="1">
                <a:solidFill>
                  <a:schemeClr val="bg1"/>
                </a:solidFill>
              </a:defRPr>
            </a:lvl1pPr>
          </a:lstStyle>
          <a:p>
            <a:pPr lvl="0"/>
            <a:r>
              <a:rPr lang="en-US" noProof="0"/>
              <a:t>Click to edit Master subtitle style</a:t>
            </a:r>
          </a:p>
        </p:txBody>
      </p:sp>
      <p:sp>
        <p:nvSpPr>
          <p:cNvPr id="14" name="Rectangle 4"/>
          <p:cNvSpPr>
            <a:spLocks noGrp="1" noChangeArrowheads="1"/>
          </p:cNvSpPr>
          <p:nvPr>
            <p:ph type="dt" sz="half" idx="10"/>
          </p:nvPr>
        </p:nvSpPr>
        <p:spPr bwMode="gray">
          <a:xfrm>
            <a:off x="609600" y="6477001"/>
            <a:ext cx="2844800" cy="244475"/>
          </a:xfrm>
        </p:spPr>
        <p:txBody>
          <a:bodyPr/>
          <a:lstStyle>
            <a:lvl1pPr eaLnBrk="0" hangingPunct="0">
              <a:defRPr sz="1200">
                <a:solidFill>
                  <a:srgbClr val="FFFFFF"/>
                </a:solidFill>
              </a:defRPr>
            </a:lvl1pPr>
          </a:lstStyle>
          <a:p>
            <a:pPr defTabSz="914400" fontAlgn="base">
              <a:spcBef>
                <a:spcPct val="0"/>
              </a:spcBef>
              <a:spcAft>
                <a:spcPct val="0"/>
              </a:spcAft>
              <a:defRPr/>
            </a:pPr>
            <a:endParaRPr lang="en-US"/>
          </a:p>
        </p:txBody>
      </p:sp>
      <p:sp>
        <p:nvSpPr>
          <p:cNvPr id="15" name="Rectangle 5"/>
          <p:cNvSpPr>
            <a:spLocks noGrp="1" noChangeArrowheads="1"/>
          </p:cNvSpPr>
          <p:nvPr>
            <p:ph type="ftr" sz="quarter" idx="11"/>
          </p:nvPr>
        </p:nvSpPr>
        <p:spPr bwMode="black">
          <a:xfrm>
            <a:off x="7823200" y="6477001"/>
            <a:ext cx="3860800" cy="244475"/>
          </a:xfrm>
        </p:spPr>
        <p:txBody>
          <a:bodyPr/>
          <a:lstStyle>
            <a:lvl1pPr eaLnBrk="0" hangingPunct="0">
              <a:defRPr sz="1200">
                <a:solidFill>
                  <a:srgbClr val="FFFFFF"/>
                </a:solidFill>
              </a:defRPr>
            </a:lvl1pPr>
          </a:lstStyle>
          <a:p>
            <a:pPr defTabSz="914400" fontAlgn="base">
              <a:spcBef>
                <a:spcPct val="0"/>
              </a:spcBef>
              <a:spcAft>
                <a:spcPct val="0"/>
              </a:spcAft>
              <a:defRPr/>
            </a:pPr>
            <a:endParaRPr lang="en-US"/>
          </a:p>
        </p:txBody>
      </p:sp>
      <p:sp>
        <p:nvSpPr>
          <p:cNvPr id="16" name="Rectangle 6"/>
          <p:cNvSpPr>
            <a:spLocks noGrp="1" noChangeArrowheads="1"/>
          </p:cNvSpPr>
          <p:nvPr>
            <p:ph type="sldNum" sz="quarter" idx="12"/>
          </p:nvPr>
        </p:nvSpPr>
        <p:spPr bwMode="black">
          <a:xfrm>
            <a:off x="4572000" y="6477001"/>
            <a:ext cx="2844800" cy="244475"/>
          </a:xfrm>
        </p:spPr>
        <p:txBody>
          <a:bodyPr/>
          <a:lstStyle>
            <a:lvl1pPr eaLnBrk="0" hangingPunct="0">
              <a:defRPr sz="1200">
                <a:solidFill>
                  <a:srgbClr val="FFFFFF"/>
                </a:solidFill>
              </a:defRPr>
            </a:lvl1pPr>
          </a:lstStyle>
          <a:p>
            <a:pPr defTabSz="914400" fontAlgn="base">
              <a:spcBef>
                <a:spcPct val="0"/>
              </a:spcBef>
              <a:spcAft>
                <a:spcPct val="0"/>
              </a:spcAft>
            </a:pPr>
            <a:fld id="{2E09D4E1-CF72-4BA6-945F-54D05A08CF6C}"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2717146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105"/>
          <p:cNvGraphicFramePr>
            <a:graphicFrameLocks noChangeAspect="1"/>
          </p:cNvGraphicFramePr>
          <p:nvPr/>
        </p:nvGraphicFramePr>
        <p:xfrm>
          <a:off x="0" y="0"/>
          <a:ext cx="12192000" cy="381000"/>
        </p:xfrm>
        <a:graphic>
          <a:graphicData uri="http://schemas.openxmlformats.org/presentationml/2006/ole">
            <p:oleObj spid="_x0000_s3073" name="Image" r:id="rId3" imgW="11034921" imgH="1130159" progId="">
              <p:embed/>
            </p:oleObj>
          </a:graphicData>
        </a:graphic>
      </p:graphicFrame>
      <p:sp>
        <p:nvSpPr>
          <p:cNvPr id="5"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p:txBody>
          <a:bodyPr/>
          <a:lstStyle>
            <a:lvl1pPr eaLnBrk="0" hangingPunct="0">
              <a:defRPr/>
            </a:lvl1pPr>
          </a:lstStyle>
          <a:p>
            <a:pPr defTabSz="914400" fontAlgn="base">
              <a:spcBef>
                <a:spcPct val="0"/>
              </a:spcBef>
              <a:spcAft>
                <a:spcPct val="0"/>
              </a:spcAft>
              <a:defRPr/>
            </a:pPr>
            <a:endParaRPr lang="en-US"/>
          </a:p>
        </p:txBody>
      </p:sp>
      <p:sp>
        <p:nvSpPr>
          <p:cNvPr id="11" name="Footer Placeholder 4"/>
          <p:cNvSpPr>
            <a:spLocks noGrp="1"/>
          </p:cNvSpPr>
          <p:nvPr>
            <p:ph type="ftr" sz="quarter" idx="11"/>
          </p:nvPr>
        </p:nvSpPr>
        <p:spPr/>
        <p:txBody>
          <a:bodyPr/>
          <a:lstStyle>
            <a:lvl1pPr eaLnBrk="0" hangingPunct="0">
              <a:defRPr/>
            </a:lvl1pPr>
          </a:lstStyle>
          <a:p>
            <a:pPr defTabSz="914400" fontAlgn="base">
              <a:spcBef>
                <a:spcPct val="0"/>
              </a:spcBef>
              <a:spcAft>
                <a:spcPct val="0"/>
              </a:spcAft>
              <a:defRPr/>
            </a:pPr>
            <a:r>
              <a:rPr lang="en-US"/>
              <a:t>www.themegallery.com</a:t>
            </a:r>
          </a:p>
        </p:txBody>
      </p:sp>
      <p:sp>
        <p:nvSpPr>
          <p:cNvPr id="12" name="Slide Number Placeholder 5"/>
          <p:cNvSpPr>
            <a:spLocks noGrp="1"/>
          </p:cNvSpPr>
          <p:nvPr>
            <p:ph type="sldNum" sz="quarter" idx="12"/>
          </p:nvPr>
        </p:nvSpPr>
        <p:spPr/>
        <p:txBody>
          <a:bodyPr/>
          <a:lstStyle>
            <a:lvl1pPr eaLnBrk="0" hangingPunct="0">
              <a:defRPr/>
            </a:lvl1pPr>
          </a:lstStyle>
          <a:p>
            <a:pPr defTabSz="914400" fontAlgn="base">
              <a:spcBef>
                <a:spcPct val="0"/>
              </a:spcBef>
              <a:spcAft>
                <a:spcPct val="0"/>
              </a:spcAft>
            </a:pPr>
            <a:fld id="{C063C523-AFBE-45B4-8BF6-645EA42EBBC9}"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25362744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105"/>
          <p:cNvGraphicFramePr>
            <a:graphicFrameLocks noChangeAspect="1"/>
          </p:cNvGraphicFramePr>
          <p:nvPr/>
        </p:nvGraphicFramePr>
        <p:xfrm>
          <a:off x="0" y="0"/>
          <a:ext cx="12192000" cy="381000"/>
        </p:xfrm>
        <a:graphic>
          <a:graphicData uri="http://schemas.openxmlformats.org/presentationml/2006/ole">
            <p:oleObj spid="_x0000_s4097" name="Image" r:id="rId3" imgW="11034921" imgH="1130159" progId="">
              <p:embed/>
            </p:oleObj>
          </a:graphicData>
        </a:graphic>
      </p:graphicFrame>
      <p:sp>
        <p:nvSpPr>
          <p:cNvPr id="5"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10" name="Date Placeholder 3"/>
          <p:cNvSpPr>
            <a:spLocks noGrp="1"/>
          </p:cNvSpPr>
          <p:nvPr>
            <p:ph type="dt" sz="half" idx="10"/>
          </p:nvPr>
        </p:nvSpPr>
        <p:spPr/>
        <p:txBody>
          <a:bodyPr/>
          <a:lstStyle>
            <a:lvl1pPr eaLnBrk="0" hangingPunct="0">
              <a:defRPr/>
            </a:lvl1pPr>
          </a:lstStyle>
          <a:p>
            <a:pPr defTabSz="914400" fontAlgn="base">
              <a:spcBef>
                <a:spcPct val="0"/>
              </a:spcBef>
              <a:spcAft>
                <a:spcPct val="0"/>
              </a:spcAft>
              <a:defRPr/>
            </a:pPr>
            <a:endParaRPr lang="en-US"/>
          </a:p>
        </p:txBody>
      </p:sp>
      <p:sp>
        <p:nvSpPr>
          <p:cNvPr id="11" name="Footer Placeholder 4"/>
          <p:cNvSpPr>
            <a:spLocks noGrp="1"/>
          </p:cNvSpPr>
          <p:nvPr>
            <p:ph type="ftr" sz="quarter" idx="11"/>
          </p:nvPr>
        </p:nvSpPr>
        <p:spPr/>
        <p:txBody>
          <a:bodyPr/>
          <a:lstStyle>
            <a:lvl1pPr eaLnBrk="0" hangingPunct="0">
              <a:defRPr/>
            </a:lvl1pPr>
          </a:lstStyle>
          <a:p>
            <a:pPr defTabSz="914400" fontAlgn="base">
              <a:spcBef>
                <a:spcPct val="0"/>
              </a:spcBef>
              <a:spcAft>
                <a:spcPct val="0"/>
              </a:spcAft>
              <a:defRPr/>
            </a:pPr>
            <a:r>
              <a:rPr lang="en-US"/>
              <a:t>www.themegallery.com</a:t>
            </a:r>
          </a:p>
        </p:txBody>
      </p:sp>
      <p:sp>
        <p:nvSpPr>
          <p:cNvPr id="12" name="Slide Number Placeholder 5"/>
          <p:cNvSpPr>
            <a:spLocks noGrp="1"/>
          </p:cNvSpPr>
          <p:nvPr>
            <p:ph type="sldNum" sz="quarter" idx="12"/>
          </p:nvPr>
        </p:nvSpPr>
        <p:spPr/>
        <p:txBody>
          <a:bodyPr/>
          <a:lstStyle>
            <a:lvl1pPr eaLnBrk="0" hangingPunct="0">
              <a:defRPr/>
            </a:lvl1pPr>
          </a:lstStyle>
          <a:p>
            <a:pPr defTabSz="914400" fontAlgn="base">
              <a:spcBef>
                <a:spcPct val="0"/>
              </a:spcBef>
              <a:spcAft>
                <a:spcPct val="0"/>
              </a:spcAft>
            </a:pPr>
            <a:fld id="{7DCAE9A0-339D-43D9-869C-0B805B28DBA1}"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11603281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105"/>
          <p:cNvGraphicFramePr>
            <a:graphicFrameLocks noChangeAspect="1"/>
          </p:cNvGraphicFramePr>
          <p:nvPr/>
        </p:nvGraphicFramePr>
        <p:xfrm>
          <a:off x="0" y="0"/>
          <a:ext cx="12192000" cy="381000"/>
        </p:xfrm>
        <a:graphic>
          <a:graphicData uri="http://schemas.openxmlformats.org/presentationml/2006/ole">
            <p:oleObj spid="_x0000_s5121" name="Image" r:id="rId3" imgW="11034921" imgH="1130159" progId="">
              <p:embed/>
            </p:oleObj>
          </a:graphicData>
        </a:graphic>
      </p:graphicFrame>
      <p:sp>
        <p:nvSpPr>
          <p:cNvPr id="6"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219200"/>
            <a:ext cx="538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219200"/>
            <a:ext cx="53848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4"/>
          <p:cNvSpPr>
            <a:spLocks noGrp="1"/>
          </p:cNvSpPr>
          <p:nvPr>
            <p:ph type="dt" sz="half" idx="10"/>
          </p:nvPr>
        </p:nvSpPr>
        <p:spPr/>
        <p:txBody>
          <a:bodyPr/>
          <a:lstStyle>
            <a:lvl1pPr eaLnBrk="0" hangingPunct="0">
              <a:defRPr/>
            </a:lvl1pPr>
          </a:lstStyle>
          <a:p>
            <a:pPr defTabSz="914400" fontAlgn="base">
              <a:spcBef>
                <a:spcPct val="0"/>
              </a:spcBef>
              <a:spcAft>
                <a:spcPct val="0"/>
              </a:spcAft>
              <a:defRPr/>
            </a:pPr>
            <a:endParaRPr lang="en-US"/>
          </a:p>
        </p:txBody>
      </p:sp>
      <p:sp>
        <p:nvSpPr>
          <p:cNvPr id="12" name="Footer Placeholder 5"/>
          <p:cNvSpPr>
            <a:spLocks noGrp="1"/>
          </p:cNvSpPr>
          <p:nvPr>
            <p:ph type="ftr" sz="quarter" idx="11"/>
          </p:nvPr>
        </p:nvSpPr>
        <p:spPr/>
        <p:txBody>
          <a:bodyPr/>
          <a:lstStyle>
            <a:lvl1pPr eaLnBrk="0" hangingPunct="0">
              <a:defRPr/>
            </a:lvl1pPr>
          </a:lstStyle>
          <a:p>
            <a:pPr defTabSz="914400" fontAlgn="base">
              <a:spcBef>
                <a:spcPct val="0"/>
              </a:spcBef>
              <a:spcAft>
                <a:spcPct val="0"/>
              </a:spcAft>
              <a:defRPr/>
            </a:pPr>
            <a:r>
              <a:rPr lang="en-US"/>
              <a:t>www.themegallery.com</a:t>
            </a:r>
          </a:p>
        </p:txBody>
      </p:sp>
      <p:sp>
        <p:nvSpPr>
          <p:cNvPr id="13" name="Slide Number Placeholder 6"/>
          <p:cNvSpPr>
            <a:spLocks noGrp="1"/>
          </p:cNvSpPr>
          <p:nvPr>
            <p:ph type="sldNum" sz="quarter" idx="12"/>
          </p:nvPr>
        </p:nvSpPr>
        <p:spPr/>
        <p:txBody>
          <a:bodyPr/>
          <a:lstStyle>
            <a:lvl1pPr eaLnBrk="0" hangingPunct="0">
              <a:defRPr/>
            </a:lvl1pPr>
          </a:lstStyle>
          <a:p>
            <a:pPr defTabSz="914400" fontAlgn="base">
              <a:spcBef>
                <a:spcPct val="0"/>
              </a:spcBef>
              <a:spcAft>
                <a:spcPct val="0"/>
              </a:spcAft>
            </a:pPr>
            <a:fld id="{A1F28331-DB50-4676-9B1F-82040762C82B}"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3383032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105"/>
          <p:cNvGraphicFramePr>
            <a:graphicFrameLocks noChangeAspect="1"/>
          </p:cNvGraphicFramePr>
          <p:nvPr/>
        </p:nvGraphicFramePr>
        <p:xfrm>
          <a:off x="0" y="0"/>
          <a:ext cx="12192000" cy="381000"/>
        </p:xfrm>
        <a:graphic>
          <a:graphicData uri="http://schemas.openxmlformats.org/presentationml/2006/ole">
            <p:oleObj spid="_x0000_s6145" name="Image" r:id="rId3" imgW="11034921" imgH="1130159" progId="">
              <p:embed/>
            </p:oleObj>
          </a:graphicData>
        </a:graphic>
      </p:graphicFrame>
      <p:sp>
        <p:nvSpPr>
          <p:cNvPr id="8"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6"/>
          <p:cNvSpPr>
            <a:spLocks noGrp="1"/>
          </p:cNvSpPr>
          <p:nvPr>
            <p:ph type="dt" sz="half" idx="10"/>
          </p:nvPr>
        </p:nvSpPr>
        <p:spPr/>
        <p:txBody>
          <a:bodyPr/>
          <a:lstStyle>
            <a:lvl1pPr eaLnBrk="0" hangingPunct="0">
              <a:defRPr/>
            </a:lvl1pPr>
          </a:lstStyle>
          <a:p>
            <a:pPr defTabSz="914400" fontAlgn="base">
              <a:spcBef>
                <a:spcPct val="0"/>
              </a:spcBef>
              <a:spcAft>
                <a:spcPct val="0"/>
              </a:spcAft>
              <a:defRPr/>
            </a:pPr>
            <a:endParaRPr lang="en-US"/>
          </a:p>
        </p:txBody>
      </p:sp>
      <p:sp>
        <p:nvSpPr>
          <p:cNvPr id="14" name="Footer Placeholder 7"/>
          <p:cNvSpPr>
            <a:spLocks noGrp="1"/>
          </p:cNvSpPr>
          <p:nvPr>
            <p:ph type="ftr" sz="quarter" idx="11"/>
          </p:nvPr>
        </p:nvSpPr>
        <p:spPr/>
        <p:txBody>
          <a:bodyPr/>
          <a:lstStyle>
            <a:lvl1pPr eaLnBrk="0" hangingPunct="0">
              <a:defRPr/>
            </a:lvl1pPr>
          </a:lstStyle>
          <a:p>
            <a:pPr defTabSz="914400" fontAlgn="base">
              <a:spcBef>
                <a:spcPct val="0"/>
              </a:spcBef>
              <a:spcAft>
                <a:spcPct val="0"/>
              </a:spcAft>
              <a:defRPr/>
            </a:pPr>
            <a:r>
              <a:rPr lang="en-US"/>
              <a:t>www.themegallery.com</a:t>
            </a:r>
          </a:p>
        </p:txBody>
      </p:sp>
      <p:sp>
        <p:nvSpPr>
          <p:cNvPr id="15" name="Slide Number Placeholder 8"/>
          <p:cNvSpPr>
            <a:spLocks noGrp="1"/>
          </p:cNvSpPr>
          <p:nvPr>
            <p:ph type="sldNum" sz="quarter" idx="12"/>
          </p:nvPr>
        </p:nvSpPr>
        <p:spPr/>
        <p:txBody>
          <a:bodyPr/>
          <a:lstStyle>
            <a:lvl1pPr eaLnBrk="0" hangingPunct="0">
              <a:defRPr/>
            </a:lvl1pPr>
          </a:lstStyle>
          <a:p>
            <a:pPr defTabSz="914400" fontAlgn="base">
              <a:spcBef>
                <a:spcPct val="0"/>
              </a:spcBef>
              <a:spcAft>
                <a:spcPct val="0"/>
              </a:spcAft>
            </a:pPr>
            <a:fld id="{6FE35414-7E82-482C-9D99-DEFC5FD6C55C}"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3859951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105"/>
          <p:cNvGraphicFramePr>
            <a:graphicFrameLocks noChangeAspect="1"/>
          </p:cNvGraphicFramePr>
          <p:nvPr/>
        </p:nvGraphicFramePr>
        <p:xfrm>
          <a:off x="0" y="0"/>
          <a:ext cx="12192000" cy="381000"/>
        </p:xfrm>
        <a:graphic>
          <a:graphicData uri="http://schemas.openxmlformats.org/presentationml/2006/ole">
            <p:oleObj spid="_x0000_s7169" name="Image" r:id="rId3" imgW="11034921" imgH="1130159" progId="">
              <p:embed/>
            </p:oleObj>
          </a:graphicData>
        </a:graphic>
      </p:graphicFrame>
      <p:sp>
        <p:nvSpPr>
          <p:cNvPr id="4"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9" name="Date Placeholder 2"/>
          <p:cNvSpPr>
            <a:spLocks noGrp="1"/>
          </p:cNvSpPr>
          <p:nvPr>
            <p:ph type="dt" sz="half" idx="10"/>
          </p:nvPr>
        </p:nvSpPr>
        <p:spPr/>
        <p:txBody>
          <a:bodyPr/>
          <a:lstStyle>
            <a:lvl1pPr eaLnBrk="0" hangingPunct="0">
              <a:defRPr/>
            </a:lvl1pPr>
          </a:lstStyle>
          <a:p>
            <a:pPr defTabSz="914400" fontAlgn="base">
              <a:spcBef>
                <a:spcPct val="0"/>
              </a:spcBef>
              <a:spcAft>
                <a:spcPct val="0"/>
              </a:spcAft>
              <a:defRPr/>
            </a:pPr>
            <a:endParaRPr lang="en-US"/>
          </a:p>
        </p:txBody>
      </p:sp>
      <p:sp>
        <p:nvSpPr>
          <p:cNvPr id="10" name="Footer Placeholder 3"/>
          <p:cNvSpPr>
            <a:spLocks noGrp="1"/>
          </p:cNvSpPr>
          <p:nvPr>
            <p:ph type="ftr" sz="quarter" idx="11"/>
          </p:nvPr>
        </p:nvSpPr>
        <p:spPr/>
        <p:txBody>
          <a:bodyPr/>
          <a:lstStyle>
            <a:lvl1pPr eaLnBrk="0" hangingPunct="0">
              <a:defRPr/>
            </a:lvl1pPr>
          </a:lstStyle>
          <a:p>
            <a:pPr defTabSz="914400" fontAlgn="base">
              <a:spcBef>
                <a:spcPct val="0"/>
              </a:spcBef>
              <a:spcAft>
                <a:spcPct val="0"/>
              </a:spcAft>
              <a:defRPr/>
            </a:pPr>
            <a:r>
              <a:rPr lang="en-US"/>
              <a:t>www.themegallery.com</a:t>
            </a:r>
          </a:p>
        </p:txBody>
      </p:sp>
      <p:sp>
        <p:nvSpPr>
          <p:cNvPr id="11" name="Slide Number Placeholder 4"/>
          <p:cNvSpPr>
            <a:spLocks noGrp="1"/>
          </p:cNvSpPr>
          <p:nvPr>
            <p:ph type="sldNum" sz="quarter" idx="12"/>
          </p:nvPr>
        </p:nvSpPr>
        <p:spPr/>
        <p:txBody>
          <a:bodyPr/>
          <a:lstStyle>
            <a:lvl1pPr eaLnBrk="0" hangingPunct="0">
              <a:defRPr/>
            </a:lvl1pPr>
          </a:lstStyle>
          <a:p>
            <a:pPr defTabSz="914400" fontAlgn="base">
              <a:spcBef>
                <a:spcPct val="0"/>
              </a:spcBef>
              <a:spcAft>
                <a:spcPct val="0"/>
              </a:spcAft>
            </a:pPr>
            <a:fld id="{AA34D14E-4FC7-43A6-BE8D-60A54EBEC5C4}"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3047481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solidFill>
                <a:srgbClr val="FFFFFF"/>
              </a:solidFill>
            </a:endParaRPr>
          </a:p>
        </p:txBody>
      </p:sp>
      <p:sp>
        <p:nvSpPr>
          <p:cNvPr id="5" name="Footer Placeholder 4"/>
          <p:cNvSpPr>
            <a:spLocks noGrp="1"/>
          </p:cNvSpPr>
          <p:nvPr>
            <p:ph type="ftr" sz="quarter" idx="11"/>
          </p:nvPr>
        </p:nvSpPr>
        <p:spPr/>
        <p:txBody>
          <a:bodyPr/>
          <a:lstStyle/>
          <a:p>
            <a:endParaRPr lang="en-US">
              <a:solidFill>
                <a:srgbClr val="FFFFFF"/>
              </a:solidFill>
            </a:endParaRPr>
          </a:p>
        </p:txBody>
      </p:sp>
      <p:sp>
        <p:nvSpPr>
          <p:cNvPr id="6" name="Slide Number Placeholder 5"/>
          <p:cNvSpPr>
            <a:spLocks noGrp="1"/>
          </p:cNvSpPr>
          <p:nvPr>
            <p:ph type="sldNum" sz="quarter" idx="12"/>
          </p:nvPr>
        </p:nvSpPr>
        <p:spPr/>
        <p:txBody>
          <a:bodyPr/>
          <a:lstStyle/>
          <a:p>
            <a:fld id="{984DA96E-E39D-4EAD-9675-1C4531206949}" type="slidenum">
              <a:rPr lang="en-US" smtClean="0">
                <a:solidFill>
                  <a:srgbClr val="FFFFFF"/>
                </a:solidFill>
              </a:rPr>
              <a:pPr/>
              <a:t>‹#›</a:t>
            </a:fld>
            <a:endParaRPr lang="en-US">
              <a:solidFill>
                <a:srgbClr val="FFFFFF"/>
              </a:solidFill>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732748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105"/>
          <p:cNvGraphicFramePr>
            <a:graphicFrameLocks noChangeAspect="1"/>
          </p:cNvGraphicFramePr>
          <p:nvPr/>
        </p:nvGraphicFramePr>
        <p:xfrm>
          <a:off x="0" y="0"/>
          <a:ext cx="12192000" cy="381000"/>
        </p:xfrm>
        <a:graphic>
          <a:graphicData uri="http://schemas.openxmlformats.org/presentationml/2006/ole">
            <p:oleObj spid="_x0000_s8193" name="Image" r:id="rId3" imgW="11034921" imgH="1130159" progId="">
              <p:embed/>
            </p:oleObj>
          </a:graphicData>
        </a:graphic>
      </p:graphicFrame>
      <p:sp>
        <p:nvSpPr>
          <p:cNvPr id="3"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Date Placeholder 1"/>
          <p:cNvSpPr>
            <a:spLocks noGrp="1"/>
          </p:cNvSpPr>
          <p:nvPr>
            <p:ph type="dt" sz="half" idx="10"/>
          </p:nvPr>
        </p:nvSpPr>
        <p:spPr/>
        <p:txBody>
          <a:bodyPr/>
          <a:lstStyle>
            <a:lvl1pPr eaLnBrk="0" hangingPunct="0">
              <a:defRPr/>
            </a:lvl1pPr>
          </a:lstStyle>
          <a:p>
            <a:pPr defTabSz="914400" fontAlgn="base">
              <a:spcBef>
                <a:spcPct val="0"/>
              </a:spcBef>
              <a:spcAft>
                <a:spcPct val="0"/>
              </a:spcAft>
              <a:defRPr/>
            </a:pPr>
            <a:endParaRPr lang="en-US"/>
          </a:p>
        </p:txBody>
      </p:sp>
      <p:sp>
        <p:nvSpPr>
          <p:cNvPr id="9" name="Footer Placeholder 2"/>
          <p:cNvSpPr>
            <a:spLocks noGrp="1"/>
          </p:cNvSpPr>
          <p:nvPr>
            <p:ph type="ftr" sz="quarter" idx="11"/>
          </p:nvPr>
        </p:nvSpPr>
        <p:spPr/>
        <p:txBody>
          <a:bodyPr/>
          <a:lstStyle>
            <a:lvl1pPr eaLnBrk="0" hangingPunct="0">
              <a:defRPr/>
            </a:lvl1pPr>
          </a:lstStyle>
          <a:p>
            <a:pPr defTabSz="914400" fontAlgn="base">
              <a:spcBef>
                <a:spcPct val="0"/>
              </a:spcBef>
              <a:spcAft>
                <a:spcPct val="0"/>
              </a:spcAft>
              <a:defRPr/>
            </a:pPr>
            <a:r>
              <a:rPr lang="en-US"/>
              <a:t>www.themegallery.com</a:t>
            </a:r>
          </a:p>
        </p:txBody>
      </p:sp>
      <p:sp>
        <p:nvSpPr>
          <p:cNvPr id="10" name="Slide Number Placeholder 3"/>
          <p:cNvSpPr>
            <a:spLocks noGrp="1"/>
          </p:cNvSpPr>
          <p:nvPr>
            <p:ph type="sldNum" sz="quarter" idx="12"/>
          </p:nvPr>
        </p:nvSpPr>
        <p:spPr/>
        <p:txBody>
          <a:bodyPr/>
          <a:lstStyle>
            <a:lvl1pPr eaLnBrk="0" hangingPunct="0">
              <a:defRPr/>
            </a:lvl1pPr>
          </a:lstStyle>
          <a:p>
            <a:pPr defTabSz="914400" fontAlgn="base">
              <a:spcBef>
                <a:spcPct val="0"/>
              </a:spcBef>
              <a:spcAft>
                <a:spcPct val="0"/>
              </a:spcAft>
            </a:pPr>
            <a:fld id="{CE1EF0BD-6C60-4975-9985-2D4A46B67473}"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371459150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105"/>
          <p:cNvGraphicFramePr>
            <a:graphicFrameLocks noChangeAspect="1"/>
          </p:cNvGraphicFramePr>
          <p:nvPr/>
        </p:nvGraphicFramePr>
        <p:xfrm>
          <a:off x="0" y="0"/>
          <a:ext cx="12192000" cy="381000"/>
        </p:xfrm>
        <a:graphic>
          <a:graphicData uri="http://schemas.openxmlformats.org/presentationml/2006/ole">
            <p:oleObj spid="_x0000_s9217" name="Image" r:id="rId3" imgW="11034921" imgH="1130159" progId="">
              <p:embed/>
            </p:oleObj>
          </a:graphicData>
        </a:graphic>
      </p:graphicFrame>
      <p:sp>
        <p:nvSpPr>
          <p:cNvPr id="6"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4"/>
          <p:cNvSpPr>
            <a:spLocks noGrp="1"/>
          </p:cNvSpPr>
          <p:nvPr>
            <p:ph type="dt" sz="half" idx="10"/>
          </p:nvPr>
        </p:nvSpPr>
        <p:spPr/>
        <p:txBody>
          <a:bodyPr/>
          <a:lstStyle>
            <a:lvl1pPr eaLnBrk="0" hangingPunct="0">
              <a:defRPr/>
            </a:lvl1pPr>
          </a:lstStyle>
          <a:p>
            <a:pPr defTabSz="914400" fontAlgn="base">
              <a:spcBef>
                <a:spcPct val="0"/>
              </a:spcBef>
              <a:spcAft>
                <a:spcPct val="0"/>
              </a:spcAft>
              <a:defRPr/>
            </a:pPr>
            <a:endParaRPr lang="en-US"/>
          </a:p>
        </p:txBody>
      </p:sp>
      <p:sp>
        <p:nvSpPr>
          <p:cNvPr id="12" name="Footer Placeholder 5"/>
          <p:cNvSpPr>
            <a:spLocks noGrp="1"/>
          </p:cNvSpPr>
          <p:nvPr>
            <p:ph type="ftr" sz="quarter" idx="11"/>
          </p:nvPr>
        </p:nvSpPr>
        <p:spPr/>
        <p:txBody>
          <a:bodyPr/>
          <a:lstStyle>
            <a:lvl1pPr eaLnBrk="0" hangingPunct="0">
              <a:defRPr/>
            </a:lvl1pPr>
          </a:lstStyle>
          <a:p>
            <a:pPr defTabSz="914400" fontAlgn="base">
              <a:spcBef>
                <a:spcPct val="0"/>
              </a:spcBef>
              <a:spcAft>
                <a:spcPct val="0"/>
              </a:spcAft>
              <a:defRPr/>
            </a:pPr>
            <a:r>
              <a:rPr lang="en-US"/>
              <a:t>www.themegallery.com</a:t>
            </a:r>
          </a:p>
        </p:txBody>
      </p:sp>
      <p:sp>
        <p:nvSpPr>
          <p:cNvPr id="13" name="Slide Number Placeholder 6"/>
          <p:cNvSpPr>
            <a:spLocks noGrp="1"/>
          </p:cNvSpPr>
          <p:nvPr>
            <p:ph type="sldNum" sz="quarter" idx="12"/>
          </p:nvPr>
        </p:nvSpPr>
        <p:spPr/>
        <p:txBody>
          <a:bodyPr/>
          <a:lstStyle>
            <a:lvl1pPr eaLnBrk="0" hangingPunct="0">
              <a:defRPr/>
            </a:lvl1pPr>
          </a:lstStyle>
          <a:p>
            <a:pPr defTabSz="914400" fontAlgn="base">
              <a:spcBef>
                <a:spcPct val="0"/>
              </a:spcBef>
              <a:spcAft>
                <a:spcPct val="0"/>
              </a:spcAft>
            </a:pPr>
            <a:fld id="{BB90A15D-726D-494A-AEC7-8109C08004DD}"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3882909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105"/>
          <p:cNvGraphicFramePr>
            <a:graphicFrameLocks noChangeAspect="1"/>
          </p:cNvGraphicFramePr>
          <p:nvPr/>
        </p:nvGraphicFramePr>
        <p:xfrm>
          <a:off x="0" y="0"/>
          <a:ext cx="12192000" cy="381000"/>
        </p:xfrm>
        <a:graphic>
          <a:graphicData uri="http://schemas.openxmlformats.org/presentationml/2006/ole">
            <p:oleObj spid="_x0000_s10241" name="Image" r:id="rId3" imgW="11034921" imgH="1130159" progId="">
              <p:embed/>
            </p:oleObj>
          </a:graphicData>
        </a:graphic>
      </p:graphicFrame>
      <p:sp>
        <p:nvSpPr>
          <p:cNvPr id="6"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Date Placeholder 4"/>
          <p:cNvSpPr>
            <a:spLocks noGrp="1"/>
          </p:cNvSpPr>
          <p:nvPr>
            <p:ph type="dt" sz="half" idx="10"/>
          </p:nvPr>
        </p:nvSpPr>
        <p:spPr/>
        <p:txBody>
          <a:bodyPr/>
          <a:lstStyle>
            <a:lvl1pPr eaLnBrk="0" hangingPunct="0">
              <a:defRPr/>
            </a:lvl1pPr>
          </a:lstStyle>
          <a:p>
            <a:pPr defTabSz="914400" fontAlgn="base">
              <a:spcBef>
                <a:spcPct val="0"/>
              </a:spcBef>
              <a:spcAft>
                <a:spcPct val="0"/>
              </a:spcAft>
              <a:defRPr/>
            </a:pPr>
            <a:endParaRPr lang="en-US"/>
          </a:p>
        </p:txBody>
      </p:sp>
      <p:sp>
        <p:nvSpPr>
          <p:cNvPr id="12" name="Footer Placeholder 5"/>
          <p:cNvSpPr>
            <a:spLocks noGrp="1"/>
          </p:cNvSpPr>
          <p:nvPr>
            <p:ph type="ftr" sz="quarter" idx="11"/>
          </p:nvPr>
        </p:nvSpPr>
        <p:spPr/>
        <p:txBody>
          <a:bodyPr/>
          <a:lstStyle>
            <a:lvl1pPr eaLnBrk="0" hangingPunct="0">
              <a:defRPr/>
            </a:lvl1pPr>
          </a:lstStyle>
          <a:p>
            <a:pPr defTabSz="914400" fontAlgn="base">
              <a:spcBef>
                <a:spcPct val="0"/>
              </a:spcBef>
              <a:spcAft>
                <a:spcPct val="0"/>
              </a:spcAft>
              <a:defRPr/>
            </a:pPr>
            <a:r>
              <a:rPr lang="en-US"/>
              <a:t>www.themegallery.com</a:t>
            </a:r>
          </a:p>
        </p:txBody>
      </p:sp>
      <p:sp>
        <p:nvSpPr>
          <p:cNvPr id="13" name="Slide Number Placeholder 6"/>
          <p:cNvSpPr>
            <a:spLocks noGrp="1"/>
          </p:cNvSpPr>
          <p:nvPr>
            <p:ph type="sldNum" sz="quarter" idx="12"/>
          </p:nvPr>
        </p:nvSpPr>
        <p:spPr/>
        <p:txBody>
          <a:bodyPr/>
          <a:lstStyle>
            <a:lvl1pPr eaLnBrk="0" hangingPunct="0">
              <a:defRPr/>
            </a:lvl1pPr>
          </a:lstStyle>
          <a:p>
            <a:pPr defTabSz="914400" fontAlgn="base">
              <a:spcBef>
                <a:spcPct val="0"/>
              </a:spcBef>
              <a:spcAft>
                <a:spcPct val="0"/>
              </a:spcAft>
            </a:pPr>
            <a:fld id="{CC0EAC7A-5751-404D-B31D-FB69ADEE03B6}"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16906199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105"/>
          <p:cNvGraphicFramePr>
            <a:graphicFrameLocks noChangeAspect="1"/>
          </p:cNvGraphicFramePr>
          <p:nvPr/>
        </p:nvGraphicFramePr>
        <p:xfrm>
          <a:off x="0" y="0"/>
          <a:ext cx="12192000" cy="381000"/>
        </p:xfrm>
        <a:graphic>
          <a:graphicData uri="http://schemas.openxmlformats.org/presentationml/2006/ole">
            <p:oleObj spid="_x0000_s11265" name="Image" r:id="rId3" imgW="11034921" imgH="1130159" progId="">
              <p:embed/>
            </p:oleObj>
          </a:graphicData>
        </a:graphic>
      </p:graphicFrame>
      <p:sp>
        <p:nvSpPr>
          <p:cNvPr id="5"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p:txBody>
          <a:bodyPr/>
          <a:lstStyle>
            <a:lvl1pPr eaLnBrk="0" hangingPunct="0">
              <a:defRPr/>
            </a:lvl1pPr>
          </a:lstStyle>
          <a:p>
            <a:pPr defTabSz="914400" fontAlgn="base">
              <a:spcBef>
                <a:spcPct val="0"/>
              </a:spcBef>
              <a:spcAft>
                <a:spcPct val="0"/>
              </a:spcAft>
              <a:defRPr/>
            </a:pPr>
            <a:endParaRPr lang="en-US"/>
          </a:p>
        </p:txBody>
      </p:sp>
      <p:sp>
        <p:nvSpPr>
          <p:cNvPr id="11" name="Footer Placeholder 4"/>
          <p:cNvSpPr>
            <a:spLocks noGrp="1"/>
          </p:cNvSpPr>
          <p:nvPr>
            <p:ph type="ftr" sz="quarter" idx="11"/>
          </p:nvPr>
        </p:nvSpPr>
        <p:spPr/>
        <p:txBody>
          <a:bodyPr/>
          <a:lstStyle>
            <a:lvl1pPr eaLnBrk="0" hangingPunct="0">
              <a:defRPr/>
            </a:lvl1pPr>
          </a:lstStyle>
          <a:p>
            <a:pPr defTabSz="914400" fontAlgn="base">
              <a:spcBef>
                <a:spcPct val="0"/>
              </a:spcBef>
              <a:spcAft>
                <a:spcPct val="0"/>
              </a:spcAft>
              <a:defRPr/>
            </a:pPr>
            <a:r>
              <a:rPr lang="en-US"/>
              <a:t>www.themegallery.com</a:t>
            </a:r>
          </a:p>
        </p:txBody>
      </p:sp>
      <p:sp>
        <p:nvSpPr>
          <p:cNvPr id="12" name="Slide Number Placeholder 5"/>
          <p:cNvSpPr>
            <a:spLocks noGrp="1"/>
          </p:cNvSpPr>
          <p:nvPr>
            <p:ph type="sldNum" sz="quarter" idx="12"/>
          </p:nvPr>
        </p:nvSpPr>
        <p:spPr/>
        <p:txBody>
          <a:bodyPr/>
          <a:lstStyle>
            <a:lvl1pPr eaLnBrk="0" hangingPunct="0">
              <a:defRPr/>
            </a:lvl1pPr>
          </a:lstStyle>
          <a:p>
            <a:pPr defTabSz="914400" fontAlgn="base">
              <a:spcBef>
                <a:spcPct val="0"/>
              </a:spcBef>
              <a:spcAft>
                <a:spcPct val="0"/>
              </a:spcAft>
            </a:pPr>
            <a:fld id="{71690E98-DFEA-4DB0-B298-5A76075DE171}"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23500727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105"/>
          <p:cNvGraphicFramePr>
            <a:graphicFrameLocks noChangeAspect="1"/>
          </p:cNvGraphicFramePr>
          <p:nvPr/>
        </p:nvGraphicFramePr>
        <p:xfrm>
          <a:off x="0" y="0"/>
          <a:ext cx="12192000" cy="381000"/>
        </p:xfrm>
        <a:graphic>
          <a:graphicData uri="http://schemas.openxmlformats.org/presentationml/2006/ole">
            <p:oleObj spid="_x0000_s12289" name="Image" r:id="rId3" imgW="11034921" imgH="1130159" progId="">
              <p:embed/>
            </p:oleObj>
          </a:graphicData>
        </a:graphic>
      </p:graphicFrame>
      <p:sp>
        <p:nvSpPr>
          <p:cNvPr id="5"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Vertical Title 1"/>
          <p:cNvSpPr>
            <a:spLocks noGrp="1"/>
          </p:cNvSpPr>
          <p:nvPr>
            <p:ph type="title" orient="vert"/>
          </p:nvPr>
        </p:nvSpPr>
        <p:spPr>
          <a:xfrm>
            <a:off x="8839200" y="228600"/>
            <a:ext cx="27432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p:txBody>
          <a:bodyPr/>
          <a:lstStyle>
            <a:lvl1pPr eaLnBrk="0" hangingPunct="0">
              <a:defRPr/>
            </a:lvl1pPr>
          </a:lstStyle>
          <a:p>
            <a:pPr defTabSz="914400" fontAlgn="base">
              <a:spcBef>
                <a:spcPct val="0"/>
              </a:spcBef>
              <a:spcAft>
                <a:spcPct val="0"/>
              </a:spcAft>
              <a:defRPr/>
            </a:pPr>
            <a:endParaRPr lang="en-US"/>
          </a:p>
        </p:txBody>
      </p:sp>
      <p:sp>
        <p:nvSpPr>
          <p:cNvPr id="11" name="Footer Placeholder 4"/>
          <p:cNvSpPr>
            <a:spLocks noGrp="1"/>
          </p:cNvSpPr>
          <p:nvPr>
            <p:ph type="ftr" sz="quarter" idx="11"/>
          </p:nvPr>
        </p:nvSpPr>
        <p:spPr/>
        <p:txBody>
          <a:bodyPr/>
          <a:lstStyle>
            <a:lvl1pPr eaLnBrk="0" hangingPunct="0">
              <a:defRPr/>
            </a:lvl1pPr>
          </a:lstStyle>
          <a:p>
            <a:pPr defTabSz="914400" fontAlgn="base">
              <a:spcBef>
                <a:spcPct val="0"/>
              </a:spcBef>
              <a:spcAft>
                <a:spcPct val="0"/>
              </a:spcAft>
              <a:defRPr/>
            </a:pPr>
            <a:r>
              <a:rPr lang="en-US"/>
              <a:t>www.themegallery.com</a:t>
            </a:r>
          </a:p>
        </p:txBody>
      </p:sp>
      <p:sp>
        <p:nvSpPr>
          <p:cNvPr id="12" name="Slide Number Placeholder 5"/>
          <p:cNvSpPr>
            <a:spLocks noGrp="1"/>
          </p:cNvSpPr>
          <p:nvPr>
            <p:ph type="sldNum" sz="quarter" idx="12"/>
          </p:nvPr>
        </p:nvSpPr>
        <p:spPr/>
        <p:txBody>
          <a:bodyPr/>
          <a:lstStyle>
            <a:lvl1pPr eaLnBrk="0" hangingPunct="0">
              <a:defRPr/>
            </a:lvl1pPr>
          </a:lstStyle>
          <a:p>
            <a:pPr defTabSz="914400" fontAlgn="base">
              <a:spcBef>
                <a:spcPct val="0"/>
              </a:spcBef>
              <a:spcAft>
                <a:spcPct val="0"/>
              </a:spcAft>
            </a:pPr>
            <a:fld id="{07DE6ECF-8958-4B7B-B6E4-47E55AC964C0}"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31316506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graphicFrame>
        <p:nvGraphicFramePr>
          <p:cNvPr id="4" name="Object 105"/>
          <p:cNvGraphicFramePr>
            <a:graphicFrameLocks noChangeAspect="1"/>
          </p:cNvGraphicFramePr>
          <p:nvPr/>
        </p:nvGraphicFramePr>
        <p:xfrm>
          <a:off x="0" y="0"/>
          <a:ext cx="12192000" cy="381000"/>
        </p:xfrm>
        <a:graphic>
          <a:graphicData uri="http://schemas.openxmlformats.org/presentationml/2006/ole">
            <p:oleObj spid="_x0000_s13313" name="Image" r:id="rId3" imgW="11034921" imgH="1130159" progId="">
              <p:embed/>
            </p:oleObj>
          </a:graphicData>
        </a:graphic>
      </p:graphicFrame>
      <p:sp>
        <p:nvSpPr>
          <p:cNvPr id="5"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914400" y="228601"/>
            <a:ext cx="10464800" cy="563563"/>
          </a:xfrm>
        </p:spPr>
        <p:txBody>
          <a:bodyPr/>
          <a:lstStyle/>
          <a:p>
            <a:r>
              <a:rPr lang="en-US"/>
              <a:t>Click to edit Master title style</a:t>
            </a:r>
          </a:p>
        </p:txBody>
      </p:sp>
      <p:sp>
        <p:nvSpPr>
          <p:cNvPr id="3" name="Table Placeholder 2"/>
          <p:cNvSpPr>
            <a:spLocks noGrp="1"/>
          </p:cNvSpPr>
          <p:nvPr>
            <p:ph type="tbl" idx="1"/>
          </p:nvPr>
        </p:nvSpPr>
        <p:spPr>
          <a:xfrm>
            <a:off x="609600" y="1219200"/>
            <a:ext cx="10972800" cy="5181600"/>
          </a:xfrm>
        </p:spPr>
        <p:txBody>
          <a:bodyPr/>
          <a:lstStyle/>
          <a:p>
            <a:pPr lvl="0"/>
            <a:r>
              <a:rPr lang="en-US" noProof="0"/>
              <a:t>Click icon to add table</a:t>
            </a:r>
          </a:p>
        </p:txBody>
      </p:sp>
      <p:sp>
        <p:nvSpPr>
          <p:cNvPr id="10" name="Date Placeholder 3"/>
          <p:cNvSpPr>
            <a:spLocks noGrp="1"/>
          </p:cNvSpPr>
          <p:nvPr>
            <p:ph type="dt" sz="half" idx="10"/>
          </p:nvPr>
        </p:nvSpPr>
        <p:spPr/>
        <p:txBody>
          <a:bodyPr/>
          <a:lstStyle>
            <a:lvl1pPr eaLnBrk="0" hangingPunct="0">
              <a:defRPr/>
            </a:lvl1pPr>
          </a:lstStyle>
          <a:p>
            <a:pPr defTabSz="914400" fontAlgn="base">
              <a:spcBef>
                <a:spcPct val="0"/>
              </a:spcBef>
              <a:spcAft>
                <a:spcPct val="0"/>
              </a:spcAft>
              <a:defRPr/>
            </a:pPr>
            <a:endParaRPr lang="en-US"/>
          </a:p>
        </p:txBody>
      </p:sp>
      <p:sp>
        <p:nvSpPr>
          <p:cNvPr id="11" name="Footer Placeholder 4"/>
          <p:cNvSpPr>
            <a:spLocks noGrp="1"/>
          </p:cNvSpPr>
          <p:nvPr>
            <p:ph type="ftr" sz="quarter" idx="11"/>
          </p:nvPr>
        </p:nvSpPr>
        <p:spPr/>
        <p:txBody>
          <a:bodyPr/>
          <a:lstStyle>
            <a:lvl1pPr eaLnBrk="0" hangingPunct="0">
              <a:defRPr/>
            </a:lvl1pPr>
          </a:lstStyle>
          <a:p>
            <a:pPr defTabSz="914400" fontAlgn="base">
              <a:spcBef>
                <a:spcPct val="0"/>
              </a:spcBef>
              <a:spcAft>
                <a:spcPct val="0"/>
              </a:spcAft>
              <a:defRPr/>
            </a:pPr>
            <a:r>
              <a:rPr lang="en-US"/>
              <a:t>www.themegallery.com</a:t>
            </a:r>
          </a:p>
        </p:txBody>
      </p:sp>
      <p:sp>
        <p:nvSpPr>
          <p:cNvPr id="12" name="Slide Number Placeholder 5"/>
          <p:cNvSpPr>
            <a:spLocks noGrp="1"/>
          </p:cNvSpPr>
          <p:nvPr>
            <p:ph type="sldNum" sz="quarter" idx="12"/>
          </p:nvPr>
        </p:nvSpPr>
        <p:spPr/>
        <p:txBody>
          <a:bodyPr/>
          <a:lstStyle>
            <a:lvl1pPr eaLnBrk="0" hangingPunct="0">
              <a:defRPr/>
            </a:lvl1pPr>
          </a:lstStyle>
          <a:p>
            <a:pPr defTabSz="914400" fontAlgn="base">
              <a:spcBef>
                <a:spcPct val="0"/>
              </a:spcBef>
              <a:spcAft>
                <a:spcPct val="0"/>
              </a:spcAft>
            </a:pPr>
            <a:fld id="{766965F5-6629-463A-AC9C-6964DEDF28F4}"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Tree>
    <p:extLst>
      <p:ext uri="{BB962C8B-B14F-4D97-AF65-F5344CB8AC3E}">
        <p14:creationId xmlns:p14="http://schemas.microsoft.com/office/powerpoint/2010/main" xmlns="" val="3735929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1_Title and Content">
    <p:spTree>
      <p:nvGrpSpPr>
        <p:cNvPr id="1" name=""/>
        <p:cNvGrpSpPr/>
        <p:nvPr/>
      </p:nvGrpSpPr>
      <p:grpSpPr>
        <a:xfrm>
          <a:off x="0" y="0"/>
          <a:ext cx="0" cy="0"/>
          <a:chOff x="0" y="0"/>
          <a:chExt cx="0" cy="0"/>
        </a:xfrm>
      </p:grpSpPr>
      <p:graphicFrame>
        <p:nvGraphicFramePr>
          <p:cNvPr id="5" name="Object 105"/>
          <p:cNvGraphicFramePr>
            <a:graphicFrameLocks noChangeAspect="1"/>
          </p:cNvGraphicFramePr>
          <p:nvPr/>
        </p:nvGraphicFramePr>
        <p:xfrm>
          <a:off x="0" y="0"/>
          <a:ext cx="12192000" cy="381000"/>
        </p:xfrm>
        <a:graphic>
          <a:graphicData uri="http://schemas.openxmlformats.org/presentationml/2006/ole">
            <p:oleObj spid="_x0000_s14337" name="Image" r:id="rId3" imgW="11034921" imgH="1130159" progId="">
              <p:embed/>
            </p:oleObj>
          </a:graphicData>
        </a:graphic>
      </p:graphicFrame>
      <p:sp>
        <p:nvSpPr>
          <p:cNvPr id="6"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609600" y="457200"/>
            <a:ext cx="10972800" cy="301752"/>
          </a:xfrm>
        </p:spPr>
        <p:txBody>
          <a:bodyPr>
            <a:noAutofit/>
          </a:bodyPr>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buFont typeface="Arial" pitchFamily="34" charset="0"/>
              <a:buChar char="•"/>
              <a:defRPr>
                <a:solidFill>
                  <a:schemeClr val="tx1"/>
                </a:solidFill>
              </a:defRPr>
            </a:lvl1pPr>
            <a:lvl2pPr>
              <a:buClr>
                <a:schemeClr val="accent2"/>
              </a:buClr>
              <a:buFont typeface="Arial" pitchFamily="34" charset="0"/>
              <a:buChar char="+"/>
              <a:defRPr>
                <a:solidFill>
                  <a:schemeClr val="tx1"/>
                </a:solidFill>
              </a:defRPr>
            </a:lvl2pPr>
            <a:lvl3pPr>
              <a:buClr>
                <a:schemeClr val="tx1"/>
              </a:buClr>
              <a:buFont typeface="Arial" pitchFamily="34" charset="0"/>
              <a:buChar char="–"/>
              <a:defRPr>
                <a:solidFill>
                  <a:schemeClr val="tx1"/>
                </a:solidFill>
              </a:defRPr>
            </a:lvl3pPr>
            <a:lvl4pPr>
              <a:buClr>
                <a:schemeClr val="tx1"/>
              </a:buClr>
              <a:buFont typeface="Arial" pitchFamily="34" charset="0"/>
              <a:buChar char="•"/>
              <a:defRPr>
                <a:solidFill>
                  <a:schemeClr val="tx1"/>
                </a:solidFill>
              </a:defRPr>
            </a:lvl4pPr>
            <a:lvl5pPr>
              <a:buClr>
                <a:schemeClr val="tx1"/>
              </a:buClr>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758952"/>
            <a:ext cx="10972800" cy="301752"/>
          </a:xfrm>
        </p:spPr>
        <p:txBody>
          <a:bodyPr>
            <a:noAutofit/>
          </a:bodyPr>
          <a:lstStyle>
            <a:lvl1pPr marL="463550" indent="-463550">
              <a:buNone/>
              <a:defRPr sz="1600" baseline="0">
                <a:solidFill>
                  <a:schemeClr val="tx1"/>
                </a:solidFill>
              </a:defRPr>
            </a:lvl1pPr>
          </a:lstStyle>
          <a:p>
            <a:pPr lvl="0"/>
            <a:r>
              <a:rPr lang="en-US" dirty="0"/>
              <a:t>Click to edit Master text styles</a:t>
            </a:r>
          </a:p>
        </p:txBody>
      </p:sp>
      <p:sp>
        <p:nvSpPr>
          <p:cNvPr id="12" name="Footer Placeholder 18"/>
          <p:cNvSpPr>
            <a:spLocks noGrp="1"/>
          </p:cNvSpPr>
          <p:nvPr>
            <p:ph type="ftr" sz="quarter" idx="14"/>
          </p:nvPr>
        </p:nvSpPr>
        <p:spPr/>
        <p:txBody>
          <a:bodyPr/>
          <a:lstStyle>
            <a:lvl1pPr>
              <a:defRPr/>
            </a:lvl1pPr>
          </a:lstStyle>
          <a:p>
            <a:pPr defTabSz="914400" fontAlgn="base">
              <a:spcBef>
                <a:spcPct val="0"/>
              </a:spcBef>
              <a:spcAft>
                <a:spcPct val="0"/>
              </a:spcAft>
              <a:defRPr/>
            </a:pPr>
            <a:r>
              <a:rPr lang="en-US"/>
              <a:t>‹#›  /  Presentation/Client Name  /  March 25, 2011</a:t>
            </a:r>
          </a:p>
        </p:txBody>
      </p:sp>
    </p:spTree>
    <p:extLst>
      <p:ext uri="{BB962C8B-B14F-4D97-AF65-F5344CB8AC3E}">
        <p14:creationId xmlns:p14="http://schemas.microsoft.com/office/powerpoint/2010/main" xmlns="" val="35039210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graphicFrame>
        <p:nvGraphicFramePr>
          <p:cNvPr id="5" name="Object 105"/>
          <p:cNvGraphicFramePr>
            <a:graphicFrameLocks noChangeAspect="1"/>
          </p:cNvGraphicFramePr>
          <p:nvPr/>
        </p:nvGraphicFramePr>
        <p:xfrm>
          <a:off x="0" y="0"/>
          <a:ext cx="12192000" cy="381000"/>
        </p:xfrm>
        <a:graphic>
          <a:graphicData uri="http://schemas.openxmlformats.org/presentationml/2006/ole">
            <p:oleObj spid="_x0000_s15361" name="Image" r:id="rId3" imgW="11034921" imgH="1130159" progId="">
              <p:embed/>
            </p:oleObj>
          </a:graphicData>
        </a:graphic>
      </p:graphicFrame>
      <p:sp>
        <p:nvSpPr>
          <p:cNvPr id="6"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 name="Title 1"/>
          <p:cNvSpPr>
            <a:spLocks noGrp="1"/>
          </p:cNvSpPr>
          <p:nvPr>
            <p:ph type="title"/>
          </p:nvPr>
        </p:nvSpPr>
        <p:spPr>
          <a:xfrm>
            <a:off x="609600" y="457200"/>
            <a:ext cx="10972800" cy="301752"/>
          </a:xfrm>
        </p:spPr>
        <p:txBody>
          <a:bodyPr>
            <a:noAutofit/>
          </a:bodyPr>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buFont typeface="Arial" pitchFamily="34" charset="0"/>
              <a:buChar char="•"/>
              <a:defRPr>
                <a:solidFill>
                  <a:schemeClr val="tx1"/>
                </a:solidFill>
              </a:defRPr>
            </a:lvl1pPr>
            <a:lvl2pPr>
              <a:buClr>
                <a:schemeClr val="accent2"/>
              </a:buClr>
              <a:buFont typeface="Arial" pitchFamily="34" charset="0"/>
              <a:buChar char="+"/>
              <a:defRPr>
                <a:solidFill>
                  <a:schemeClr val="tx1"/>
                </a:solidFill>
              </a:defRPr>
            </a:lvl2pPr>
            <a:lvl3pPr>
              <a:buClr>
                <a:schemeClr val="tx1"/>
              </a:buClr>
              <a:buFont typeface="Arial" pitchFamily="34" charset="0"/>
              <a:buChar char="–"/>
              <a:defRPr>
                <a:solidFill>
                  <a:schemeClr val="tx1"/>
                </a:solidFill>
              </a:defRPr>
            </a:lvl3pPr>
            <a:lvl4pPr>
              <a:buClr>
                <a:schemeClr val="tx1"/>
              </a:buClr>
              <a:buFont typeface="Arial" pitchFamily="34" charset="0"/>
              <a:buChar char="•"/>
              <a:defRPr>
                <a:solidFill>
                  <a:schemeClr val="tx1"/>
                </a:solidFill>
              </a:defRPr>
            </a:lvl4pPr>
            <a:lvl5pPr>
              <a:buClr>
                <a:schemeClr val="tx1"/>
              </a:buClr>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758952"/>
            <a:ext cx="10972800" cy="301752"/>
          </a:xfrm>
        </p:spPr>
        <p:txBody>
          <a:bodyPr>
            <a:noAutofit/>
          </a:bodyPr>
          <a:lstStyle>
            <a:lvl1pPr marL="463550" indent="-463550">
              <a:buNone/>
              <a:defRPr sz="1600" baseline="0">
                <a:solidFill>
                  <a:schemeClr val="tx1"/>
                </a:solidFill>
              </a:defRPr>
            </a:lvl1pPr>
          </a:lstStyle>
          <a:p>
            <a:pPr lvl="0"/>
            <a:r>
              <a:rPr lang="en-US" dirty="0"/>
              <a:t>Click to edit Master text styles</a:t>
            </a:r>
          </a:p>
        </p:txBody>
      </p:sp>
      <p:sp>
        <p:nvSpPr>
          <p:cNvPr id="12" name="Footer Placeholder 18"/>
          <p:cNvSpPr>
            <a:spLocks noGrp="1"/>
          </p:cNvSpPr>
          <p:nvPr>
            <p:ph type="ftr" sz="quarter" idx="14"/>
          </p:nvPr>
        </p:nvSpPr>
        <p:spPr/>
        <p:txBody>
          <a:bodyPr/>
          <a:lstStyle>
            <a:lvl1pPr>
              <a:defRPr/>
            </a:lvl1pPr>
          </a:lstStyle>
          <a:p>
            <a:pPr defTabSz="914400" fontAlgn="base">
              <a:spcBef>
                <a:spcPct val="0"/>
              </a:spcBef>
              <a:spcAft>
                <a:spcPct val="0"/>
              </a:spcAft>
              <a:defRPr/>
            </a:pPr>
            <a:r>
              <a:rPr lang="en-US"/>
              <a:t>‹#›  /  Presentation/Client Name  /  March 25, 2011</a:t>
            </a:r>
          </a:p>
        </p:txBody>
      </p:sp>
    </p:spTree>
    <p:extLst>
      <p:ext uri="{BB962C8B-B14F-4D97-AF65-F5344CB8AC3E}">
        <p14:creationId xmlns:p14="http://schemas.microsoft.com/office/powerpoint/2010/main" xmlns="" val="4739395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91A845-23CF-4970-9FF4-52441448DFB8}"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650563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E8D2F8-7B7F-4549-9B01-B5BAACFC851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173127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331747F5-FBD5-4ABB-AD6C-220100BB2F7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39141436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84DA96E-E39D-4EAD-9675-1C4531206949}"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0330487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31747F5-FBD5-4ABB-AD6C-220100BB2F7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78057593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344931-655D-4A98-9E23-9908B8A1FDB6}"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3190852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18B3AC-D24D-4449-ABBF-F8430ADFAD9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592007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lvl1pPr>
              <a:defRPr>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F4BB62B-F4AE-4827-B62C-0F16167F43C4}"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142594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3FB67EA-FB4E-4AE8-812E-5FD13C19B503}"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81311268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D4F0210-38E5-48E3-A51C-AE8148C418CA}"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9654103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AE6FA00-341B-4A75-9732-ADE53829ECF9}"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7489238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3A0114-94EA-4F4C-9BEA-73D3D132CFF0}"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32235956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Online Image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ADCFBC17-C507-4254-A539-7D5E70442C81}" type="slidenum">
              <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63925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solidFill>
                <a:srgbClr val="FFFFFF"/>
              </a:solidFill>
            </a:endParaRPr>
          </a:p>
        </p:txBody>
      </p:sp>
      <p:sp>
        <p:nvSpPr>
          <p:cNvPr id="8" name="Footer Placeholder 7"/>
          <p:cNvSpPr>
            <a:spLocks noGrp="1"/>
          </p:cNvSpPr>
          <p:nvPr>
            <p:ph type="ftr" sz="quarter" idx="11"/>
          </p:nvPr>
        </p:nvSpPr>
        <p:spPr/>
        <p:txBody>
          <a:body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68344931-655D-4A98-9E23-9908B8A1FDB6}"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409375007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2_Title and Content">
    <p:spTree>
      <p:nvGrpSpPr>
        <p:cNvPr id="1" name=""/>
        <p:cNvGrpSpPr/>
        <p:nvPr/>
      </p:nvGrpSpPr>
      <p:grpSpPr>
        <a:xfrm>
          <a:off x="0" y="0"/>
          <a:ext cx="0" cy="0"/>
          <a:chOff x="0" y="0"/>
          <a:chExt cx="0" cy="0"/>
        </a:xfrm>
      </p:grpSpPr>
      <p:graphicFrame>
        <p:nvGraphicFramePr>
          <p:cNvPr id="5" name="Object 105"/>
          <p:cNvGraphicFramePr>
            <a:graphicFrameLocks noChangeAspect="1"/>
          </p:cNvGraphicFramePr>
          <p:nvPr/>
        </p:nvGraphicFramePr>
        <p:xfrm>
          <a:off x="0" y="0"/>
          <a:ext cx="12192000" cy="381000"/>
        </p:xfrm>
        <a:graphic>
          <a:graphicData uri="http://schemas.openxmlformats.org/presentationml/2006/ole">
            <p:oleObj spid="_x0000_s16385" name="Image" r:id="rId3" imgW="11034921" imgH="1130159" progId="">
              <p:embed/>
            </p:oleObj>
          </a:graphicData>
        </a:graphic>
      </p:graphicFrame>
      <p:sp>
        <p:nvSpPr>
          <p:cNvPr id="6"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7"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9"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0"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1"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p:cNvSpPr>
            <a:spLocks noGrp="1"/>
          </p:cNvSpPr>
          <p:nvPr>
            <p:ph type="title"/>
          </p:nvPr>
        </p:nvSpPr>
        <p:spPr>
          <a:xfrm>
            <a:off x="609600" y="457200"/>
            <a:ext cx="10972800" cy="301752"/>
          </a:xfrm>
        </p:spPr>
        <p:txBody>
          <a:bodyPr>
            <a:noAutofit/>
          </a:bodyPr>
          <a:lstStyle>
            <a:lvl1pPr algn="l">
              <a:defRPr sz="2000" b="1">
                <a:solidFill>
                  <a:schemeClr val="tx1"/>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chemeClr val="accent2"/>
              </a:buClr>
              <a:buFont typeface="Arial" pitchFamily="34" charset="0"/>
              <a:buChar char="•"/>
              <a:defRPr>
                <a:solidFill>
                  <a:schemeClr val="tx1"/>
                </a:solidFill>
              </a:defRPr>
            </a:lvl1pPr>
            <a:lvl2pPr>
              <a:buClr>
                <a:schemeClr val="accent2"/>
              </a:buClr>
              <a:buFont typeface="Arial" pitchFamily="34" charset="0"/>
              <a:buChar char="+"/>
              <a:defRPr>
                <a:solidFill>
                  <a:schemeClr val="tx1"/>
                </a:solidFill>
              </a:defRPr>
            </a:lvl2pPr>
            <a:lvl3pPr>
              <a:buClr>
                <a:schemeClr val="tx1"/>
              </a:buClr>
              <a:buFont typeface="Arial" pitchFamily="34" charset="0"/>
              <a:buChar char="–"/>
              <a:defRPr>
                <a:solidFill>
                  <a:schemeClr val="tx1"/>
                </a:solidFill>
              </a:defRPr>
            </a:lvl3pPr>
            <a:lvl4pPr>
              <a:buClr>
                <a:schemeClr val="tx1"/>
              </a:buClr>
              <a:buFont typeface="Arial" pitchFamily="34" charset="0"/>
              <a:buChar char="•"/>
              <a:defRPr>
                <a:solidFill>
                  <a:schemeClr val="tx1"/>
                </a:solidFill>
              </a:defRPr>
            </a:lvl4pPr>
            <a:lvl5pPr>
              <a:buClr>
                <a:schemeClr val="tx1"/>
              </a:buClr>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609600" y="758952"/>
            <a:ext cx="10972800" cy="301752"/>
          </a:xfrm>
        </p:spPr>
        <p:txBody>
          <a:bodyPr>
            <a:noAutofit/>
          </a:bodyPr>
          <a:lstStyle>
            <a:lvl1pPr marL="463550" indent="-463550">
              <a:buNone/>
              <a:defRPr sz="1600" baseline="0">
                <a:solidFill>
                  <a:schemeClr val="tx1"/>
                </a:solidFill>
              </a:defRPr>
            </a:lvl1pPr>
          </a:lstStyle>
          <a:p>
            <a:pPr lvl="0"/>
            <a:r>
              <a:rPr lang="en-US" dirty="0"/>
              <a:t>Click to edit Master text styles</a:t>
            </a:r>
          </a:p>
        </p:txBody>
      </p:sp>
      <p:sp>
        <p:nvSpPr>
          <p:cNvPr id="12" name="Footer Placeholder 18"/>
          <p:cNvSpPr>
            <a:spLocks noGrp="1"/>
          </p:cNvSpPr>
          <p:nvPr>
            <p:ph type="ftr" sz="quarter" idx="14"/>
          </p:nvPr>
        </p:nvSpPr>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  /  Presentation/Client Name  /  March 25, 2011</a:t>
            </a:r>
          </a:p>
        </p:txBody>
      </p:sp>
    </p:spTree>
    <p:extLst>
      <p:ext uri="{BB962C8B-B14F-4D97-AF65-F5344CB8AC3E}">
        <p14:creationId xmlns:p14="http://schemas.microsoft.com/office/powerpoint/2010/main" xmlns="" val="3166305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solidFill>
                <a:srgbClr val="FFFFFF"/>
              </a:solidFill>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
        <p:nvSpPr>
          <p:cNvPr id="5" name="Slide Number Placeholder 4"/>
          <p:cNvSpPr>
            <a:spLocks noGrp="1"/>
          </p:cNvSpPr>
          <p:nvPr>
            <p:ph type="sldNum" sz="quarter" idx="12"/>
          </p:nvPr>
        </p:nvSpPr>
        <p:spPr/>
        <p:txBody>
          <a:bodyPr/>
          <a:lstStyle/>
          <a:p>
            <a:fld id="{0C18B3AC-D24D-4449-ABBF-F8430ADFAD9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702616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solidFill>
                <a:srgbClr val="FFFFFF"/>
              </a:solidFill>
            </a:endParaRP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solidFill>
                <a:srgbClr val="FFFFFF"/>
              </a:solidFill>
            </a:endParaRPr>
          </a:p>
        </p:txBody>
      </p:sp>
      <p:sp>
        <p:nvSpPr>
          <p:cNvPr id="9" name="Slide Number Placeholder 8"/>
          <p:cNvSpPr>
            <a:spLocks noGrp="1"/>
          </p:cNvSpPr>
          <p:nvPr>
            <p:ph type="sldNum" sz="quarter" idx="12"/>
          </p:nvPr>
        </p:nvSpPr>
        <p:spPr/>
        <p:txBody>
          <a:bodyPr/>
          <a:lstStyle/>
          <a:p>
            <a:fld id="{6F4BB62B-F4AE-4827-B62C-0F16167F43C4}"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691150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solidFill>
                <a:srgbClr val="FFFFFF"/>
              </a:solidFill>
            </a:endParaRP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solidFill>
                <a:srgbClr val="FFFFFF"/>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3FB67EA-FB4E-4AE8-812E-5FD13C19B503}"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6352520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solidFill>
                <a:srgbClr val="FFFFFF"/>
              </a:solidFill>
            </a:endParaRPr>
          </a:p>
        </p:txBody>
      </p:sp>
      <p:sp>
        <p:nvSpPr>
          <p:cNvPr id="6" name="Footer Placeholder 5"/>
          <p:cNvSpPr>
            <a:spLocks noGrp="1"/>
          </p:cNvSpPr>
          <p:nvPr>
            <p:ph type="ftr" sz="quarter" idx="11"/>
          </p:nvPr>
        </p:nvSpPr>
        <p:spPr/>
        <p:txBody>
          <a:bodyPr/>
          <a:lstStyle/>
          <a:p>
            <a:endParaRPr lang="en-US">
              <a:solidFill>
                <a:srgbClr val="FFFFFF"/>
              </a:solidFill>
            </a:endParaRPr>
          </a:p>
        </p:txBody>
      </p:sp>
      <p:sp>
        <p:nvSpPr>
          <p:cNvPr id="7" name="Slide Number Placeholder 6"/>
          <p:cNvSpPr>
            <a:spLocks noGrp="1"/>
          </p:cNvSpPr>
          <p:nvPr>
            <p:ph type="sldNum" sz="quarter" idx="12"/>
          </p:nvPr>
        </p:nvSpPr>
        <p:spPr/>
        <p:txBody>
          <a:bodyPr/>
          <a:lstStyle/>
          <a:p>
            <a:fld id="{4D4F0210-38E5-48E3-A51C-AE8148C418CA}"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xmlns="" val="2520814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oleObject" Target="../embeddings/oleObject1.bin"/><Relationship Id="rId2" Type="http://schemas.openxmlformats.org/officeDocument/2006/relationships/slideLayout" Target="../slideLayouts/slideLayout25.xml"/><Relationship Id="rId16" Type="http://schemas.openxmlformats.org/officeDocument/2006/relationships/vmlDrawing" Target="../drawings/vmlDrawing1.v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theme" Target="../theme/theme3.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a:defRPr/>
            </a:pPr>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a:defRPr/>
            </a:pPr>
            <a:r>
              <a:rPr lang="en-US"/>
              <a:t>www.themegallery.com</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a:defRPr/>
            </a:pPr>
            <a:fld id="{067DBDCD-4F74-4BC2-BECB-1EB97867266F}" type="slidenum">
              <a:rPr lang="en-US" altLang="en-US" smtClean="0"/>
              <a:pPr>
                <a:defRPr/>
              </a:pPr>
              <a:t>‹#›</a:t>
            </a:fld>
            <a:endParaRPr lang="en-US"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0939503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7090" name="Rectangle 2"/>
          <p:cNvSpPr>
            <a:spLocks noGrp="1" noChangeArrowheads="1"/>
          </p:cNvSpPr>
          <p:nvPr>
            <p:ph type="ftr" sz="quarter" idx="3"/>
          </p:nvPr>
        </p:nvSpPr>
        <p:spPr bwMode="auto">
          <a:xfrm>
            <a:off x="4165600" y="6248400"/>
            <a:ext cx="3860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smtClean="0"/>
            </a:lvl1pPr>
          </a:lstStyle>
          <a:p>
            <a:pPr defTabSz="914400" fontAlgn="base">
              <a:spcBef>
                <a:spcPct val="0"/>
              </a:spcBef>
              <a:spcAft>
                <a:spcPct val="0"/>
              </a:spcAft>
              <a:defRPr/>
            </a:pPr>
            <a:endParaRPr lang="en-US">
              <a:solidFill>
                <a:srgbClr val="000000"/>
              </a:solidFill>
            </a:endParaRPr>
          </a:p>
        </p:txBody>
      </p:sp>
      <p:sp>
        <p:nvSpPr>
          <p:cNvPr id="217091" name="Rectangle 3"/>
          <p:cNvSpPr>
            <a:spLocks noGrp="1" noChangeArrowheads="1"/>
          </p:cNvSpPr>
          <p:nvPr>
            <p:ph type="sldNum" sz="quarter" idx="4"/>
          </p:nvPr>
        </p:nvSpPr>
        <p:spPr bwMode="auto">
          <a:xfrm>
            <a:off x="8737600" y="6248400"/>
            <a:ext cx="28448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Black" panose="020B0A04020102020204" pitchFamily="34" charset="0"/>
              </a:defRPr>
            </a:lvl1pPr>
          </a:lstStyle>
          <a:p>
            <a:pPr defTabSz="914400" fontAlgn="base">
              <a:spcBef>
                <a:spcPct val="0"/>
              </a:spcBef>
              <a:spcAft>
                <a:spcPct val="0"/>
              </a:spcAft>
              <a:defRPr/>
            </a:pPr>
            <a:fld id="{CD532607-F9B3-4AED-8E0C-F3EFA8E03EFB}" type="slidenum">
              <a:rPr lang="en-US" smtClean="0">
                <a:solidFill>
                  <a:srgbClr val="000000"/>
                </a:solidFill>
              </a:rPr>
              <a:pPr defTabSz="914400" fontAlgn="base">
                <a:spcBef>
                  <a:spcPct val="0"/>
                </a:spcBef>
                <a:spcAft>
                  <a:spcPct val="0"/>
                </a:spcAft>
                <a:defRPr/>
              </a:pPr>
              <a:t>‹#›</a:t>
            </a:fld>
            <a:endParaRPr lang="en-US">
              <a:solidFill>
                <a:srgbClr val="000000"/>
              </a:solidFill>
            </a:endParaRPr>
          </a:p>
        </p:txBody>
      </p:sp>
      <p:grpSp>
        <p:nvGrpSpPr>
          <p:cNvPr id="1028" name="Group 4"/>
          <p:cNvGrpSpPr>
            <a:grpSpLocks/>
          </p:cNvGrpSpPr>
          <p:nvPr/>
        </p:nvGrpSpPr>
        <p:grpSpPr bwMode="auto">
          <a:xfrm>
            <a:off x="0" y="0"/>
            <a:ext cx="12192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1800" b="0" i="0" u="none" strike="noStrike" kern="1200" cap="none" spc="0" normalizeH="0" baseline="0" noProof="0">
                <a:ln>
                  <a:noFill/>
                </a:ln>
                <a:solidFill>
                  <a:srgbClr val="666699"/>
                </a:solidFill>
                <a:effectLst/>
                <a:uLnTx/>
                <a:uFillTx/>
                <a:latin typeface="Arial" panose="020B0604020202020204" pitchFamily="34" charset="0"/>
                <a:ea typeface="+mn-ea"/>
                <a:cs typeface="Arial" panose="020B0604020202020204" pitchFamily="34" charset="0"/>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1800" b="0" i="0" u="none" strike="noStrike" kern="1200" cap="none" spc="0" normalizeH="0" baseline="0" noProof="0">
                <a:ln>
                  <a:noFill/>
                </a:ln>
                <a:solidFill>
                  <a:srgbClr val="666699"/>
                </a:solidFill>
                <a:effectLst/>
                <a:uLnTx/>
                <a:uFillTx/>
                <a:latin typeface="Arial" panose="020B0604020202020204" pitchFamily="34" charset="0"/>
                <a:ea typeface="+mn-ea"/>
                <a:cs typeface="Arial" panose="020B0604020202020204" pitchFamily="34" charset="0"/>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1800" b="0" i="0" u="none" strike="noStrike" kern="1200" cap="none" spc="0" normalizeH="0" baseline="0" noProof="0">
                <a:ln>
                  <a:noFill/>
                </a:ln>
                <a:solidFill>
                  <a:srgbClr val="9999CC"/>
                </a:solidFill>
                <a:effectLst/>
                <a:uLnTx/>
                <a:uFillTx/>
                <a:latin typeface="Arial" panose="020B0604020202020204" pitchFamily="34" charset="0"/>
                <a:ea typeface="+mn-ea"/>
                <a:cs typeface="Arial" panose="020B0604020202020204" pitchFamily="34" charset="0"/>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1800" b="0" i="0" u="none" strike="noStrike" kern="1200" cap="none" spc="0" normalizeH="0" baseline="0" noProof="0">
                <a:ln>
                  <a:noFill/>
                </a:ln>
                <a:solidFill>
                  <a:srgbClr val="666699"/>
                </a:solidFill>
                <a:effectLst/>
                <a:uLnTx/>
                <a:uFillTx/>
                <a:latin typeface="Arial" panose="020B0604020202020204" pitchFamily="34" charset="0"/>
                <a:ea typeface="+mn-ea"/>
                <a:cs typeface="Arial" panose="020B0604020202020204" pitchFamily="34" charset="0"/>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24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1800" b="0" i="0" u="none" strike="noStrike" kern="1200" cap="none" spc="0" normalizeH="0" baseline="0" noProof="0">
                <a:ln>
                  <a:noFill/>
                </a:ln>
                <a:solidFill>
                  <a:srgbClr val="9999CC"/>
                </a:solidFill>
                <a:effectLst/>
                <a:uLnTx/>
                <a:uFillTx/>
                <a:latin typeface="Arial" panose="020B0604020202020204" pitchFamily="34" charset="0"/>
                <a:ea typeface="+mn-ea"/>
                <a:cs typeface="Arial" panose="020B0604020202020204" pitchFamily="34" charset="0"/>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lvl1pPr algn="ctr">
                <a:defRPr>
                  <a:solidFill>
                    <a:schemeClr val="tx1"/>
                  </a:solidFill>
                  <a:latin typeface="Arial" panose="020B0604020202020204" pitchFamily="34" charset="0"/>
                  <a:cs typeface="Arial" panose="020B0604020202020204" pitchFamily="34" charset="0"/>
                </a:defRPr>
              </a:lvl1pPr>
              <a:lvl2pPr marL="742950" indent="-285750" algn="ctr">
                <a:defRPr>
                  <a:solidFill>
                    <a:schemeClr val="tx1"/>
                  </a:solidFill>
                  <a:latin typeface="Arial" panose="020B0604020202020204" pitchFamily="34" charset="0"/>
                  <a:cs typeface="Arial" panose="020B0604020202020204" pitchFamily="34" charset="0"/>
                </a:defRPr>
              </a:lvl2pPr>
              <a:lvl3pPr marL="1143000" indent="-228600" algn="ctr">
                <a:defRPr>
                  <a:solidFill>
                    <a:schemeClr val="tx1"/>
                  </a:solidFill>
                  <a:latin typeface="Arial" panose="020B0604020202020204" pitchFamily="34" charset="0"/>
                  <a:cs typeface="Arial" panose="020B0604020202020204" pitchFamily="34" charset="0"/>
                </a:defRPr>
              </a:lvl3pPr>
              <a:lvl4pPr marL="1600200" indent="-228600" algn="ctr">
                <a:defRPr>
                  <a:solidFill>
                    <a:schemeClr val="tx1"/>
                  </a:solidFill>
                  <a:latin typeface="Arial" panose="020B0604020202020204" pitchFamily="34" charset="0"/>
                  <a:cs typeface="Arial" panose="020B0604020202020204" pitchFamily="34" charset="0"/>
                </a:defRPr>
              </a:lvl4pPr>
              <a:lvl5pPr marL="2057400" indent="-228600" algn="ctr">
                <a:defRPr>
                  <a:solidFill>
                    <a:schemeClr val="tx1"/>
                  </a:solidFill>
                  <a:latin typeface="Arial" panose="020B0604020202020204" pitchFamily="34" charset="0"/>
                  <a:cs typeface="Arial" panose="020B0604020202020204" pitchFamily="34" charset="0"/>
                </a:defRPr>
              </a:lvl5pPr>
              <a:lvl6pPr marL="25146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algn="ct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fa-IR" altLang="en-US" sz="1800" b="0" i="0" u="none" strike="noStrike" kern="1200" cap="none" spc="0" normalizeH="0" baseline="0" noProof="0">
                <a:ln>
                  <a:noFill/>
                </a:ln>
                <a:solidFill>
                  <a:srgbClr val="9999CC"/>
                </a:solidFill>
                <a:effectLst/>
                <a:uLnTx/>
                <a:uFillTx/>
                <a:latin typeface="Arial" panose="020B0604020202020204" pitchFamily="34" charset="0"/>
                <a:ea typeface="+mn-ea"/>
                <a:cs typeface="Arial" panose="020B0604020202020204" pitchFamily="34" charset="0"/>
              </a:endParaRPr>
            </a:p>
          </p:txBody>
        </p:sp>
      </p:grpSp>
      <p:sp>
        <p:nvSpPr>
          <p:cNvPr id="1029" name="Rectangle 14"/>
          <p:cNvSpPr>
            <a:spLocks noGrp="1" noChangeArrowheads="1"/>
          </p:cNvSpPr>
          <p:nvPr>
            <p:ph type="title"/>
          </p:nvPr>
        </p:nvSpPr>
        <p:spPr bwMode="auto">
          <a:xfrm>
            <a:off x="609600" y="457200"/>
            <a:ext cx="10972800" cy="1371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0" name="Rectangle 15"/>
          <p:cNvSpPr>
            <a:spLocks noGrp="1" noChangeArrowheads="1"/>
          </p:cNvSpPr>
          <p:nvPr>
            <p:ph type="body" idx="1"/>
          </p:nvPr>
        </p:nvSpPr>
        <p:spPr bwMode="auto">
          <a:xfrm>
            <a:off x="609600" y="1981200"/>
            <a:ext cx="10972800" cy="3886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17104" name="Rectangle 16"/>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xmlns="" val="174082190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4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4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ct val="20000"/>
        </a:spcBef>
        <a:spcAft>
          <a:spcPct val="0"/>
        </a:spcAft>
        <a:buClr>
          <a:schemeClr val="bg2"/>
        </a:buClr>
        <a:buSzPct val="75000"/>
        <a:buFont typeface="Wingdings" panose="05000000000000000000" pitchFamily="2" charset="2"/>
        <a:buChar char="n"/>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bg2"/>
        </a:buClr>
        <a:buSzPct val="65000"/>
        <a:buFont typeface="Wingdings" panose="05000000000000000000" pitchFamily="2" charset="2"/>
        <a:buChar char="n"/>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chemeClr val="accent2"/>
        </a:buClr>
        <a:buSzPct val="70000"/>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chemeClr val="bg2"/>
        </a:buClr>
        <a:buFont typeface="Wingdings" panose="05000000000000000000" pitchFamily="2" charset="2"/>
        <a:buChar char="§"/>
        <a:defRPr sz="20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ltGray">
      <p:bgPr>
        <a:solidFill>
          <a:schemeClr val="bg1"/>
        </a:solidFill>
        <a:effectLst/>
      </p:bgPr>
    </p:bg>
    <p:spTree>
      <p:nvGrpSpPr>
        <p:cNvPr id="1" name=""/>
        <p:cNvGrpSpPr/>
        <p:nvPr/>
      </p:nvGrpSpPr>
      <p:grpSpPr>
        <a:xfrm>
          <a:off x="0" y="0"/>
          <a:ext cx="0" cy="0"/>
          <a:chOff x="0" y="0"/>
          <a:chExt cx="0" cy="0"/>
        </a:xfrm>
      </p:grpSpPr>
      <p:graphicFrame>
        <p:nvGraphicFramePr>
          <p:cNvPr id="1026" name="Object 105"/>
          <p:cNvGraphicFramePr>
            <a:graphicFrameLocks noChangeAspect="1"/>
          </p:cNvGraphicFramePr>
          <p:nvPr/>
        </p:nvGraphicFramePr>
        <p:xfrm>
          <a:off x="0" y="0"/>
          <a:ext cx="12192000" cy="381000"/>
        </p:xfrm>
        <a:graphic>
          <a:graphicData uri="http://schemas.openxmlformats.org/presentationml/2006/ole">
            <p:oleObj spid="_x0000_s1025" name="Image" r:id="rId17" imgW="11034921" imgH="1130159" progId="">
              <p:embed/>
            </p:oleObj>
          </a:graphicData>
        </a:graphic>
      </p:graphicFrame>
      <p:sp>
        <p:nvSpPr>
          <p:cNvPr id="1027" name="Freeform 99"/>
          <p:cNvSpPr>
            <a:spLocks/>
          </p:cNvSpPr>
          <p:nvPr/>
        </p:nvSpPr>
        <p:spPr bwMode="gray">
          <a:xfrm>
            <a:off x="-2118" y="6413500"/>
            <a:ext cx="5607051" cy="444500"/>
          </a:xfrm>
          <a:custGeom>
            <a:avLst/>
            <a:gdLst>
              <a:gd name="T0" fmla="*/ 2147483647 w 2649"/>
              <a:gd name="T1" fmla="*/ 2147483647 h 280"/>
              <a:gd name="T2" fmla="*/ 2147483647 w 2649"/>
              <a:gd name="T3" fmla="*/ 2147483647 h 280"/>
              <a:gd name="T4" fmla="*/ 2147483647 w 2649"/>
              <a:gd name="T5" fmla="*/ 0 h 280"/>
              <a:gd name="T6" fmla="*/ 0 w 2649"/>
              <a:gd name="T7" fmla="*/ 2147483647 h 280"/>
              <a:gd name="T8" fmla="*/ 2147483647 w 2649"/>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9" h="280">
                <a:moveTo>
                  <a:pt x="2649" y="280"/>
                </a:moveTo>
                <a:cubicBezTo>
                  <a:pt x="2211" y="248"/>
                  <a:pt x="2061" y="246"/>
                  <a:pt x="1337" y="184"/>
                </a:cubicBezTo>
                <a:cubicBezTo>
                  <a:pt x="610" y="123"/>
                  <a:pt x="9" y="0"/>
                  <a:pt x="1" y="0"/>
                </a:cubicBezTo>
                <a:lnTo>
                  <a:pt x="0" y="279"/>
                </a:lnTo>
                <a:lnTo>
                  <a:pt x="2649" y="280"/>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8" name="Freeform 100"/>
          <p:cNvSpPr>
            <a:spLocks/>
          </p:cNvSpPr>
          <p:nvPr/>
        </p:nvSpPr>
        <p:spPr bwMode="gray">
          <a:xfrm>
            <a:off x="6576485" y="6337300"/>
            <a:ext cx="5615516" cy="520700"/>
          </a:xfrm>
          <a:custGeom>
            <a:avLst/>
            <a:gdLst>
              <a:gd name="T0" fmla="*/ 0 w 2653"/>
              <a:gd name="T1" fmla="*/ 2147483647 h 328"/>
              <a:gd name="T2" fmla="*/ 2147483647 w 2653"/>
              <a:gd name="T3" fmla="*/ 2147483647 h 328"/>
              <a:gd name="T4" fmla="*/ 2147483647 w 2653"/>
              <a:gd name="T5" fmla="*/ 0 h 328"/>
              <a:gd name="T6" fmla="*/ 2147483647 w 2653"/>
              <a:gd name="T7" fmla="*/ 2147483647 h 328"/>
              <a:gd name="T8" fmla="*/ 0 w 2653"/>
              <a:gd name="T9" fmla="*/ 2147483647 h 3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53" h="328">
                <a:moveTo>
                  <a:pt x="0" y="328"/>
                </a:moveTo>
                <a:cubicBezTo>
                  <a:pt x="428" y="297"/>
                  <a:pt x="612" y="285"/>
                  <a:pt x="1321" y="224"/>
                </a:cubicBezTo>
                <a:cubicBezTo>
                  <a:pt x="2031" y="163"/>
                  <a:pt x="2595" y="29"/>
                  <a:pt x="2653" y="0"/>
                </a:cubicBezTo>
                <a:lnTo>
                  <a:pt x="2653" y="328"/>
                </a:lnTo>
                <a:lnTo>
                  <a:pt x="0" y="328"/>
                </a:lnTo>
                <a:close/>
              </a:path>
            </a:pathLst>
          </a:custGeom>
          <a:gradFill rotWithShape="1">
            <a:gsLst>
              <a:gs pos="0">
                <a:schemeClr val="accent1"/>
              </a:gs>
              <a:gs pos="100000">
                <a:schemeClr val="folHlink"/>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29" name="Freeform 102"/>
          <p:cNvSpPr>
            <a:spLocks/>
          </p:cNvSpPr>
          <p:nvPr/>
        </p:nvSpPr>
        <p:spPr bwMode="gray">
          <a:xfrm>
            <a:off x="6637867" y="800100"/>
            <a:ext cx="5554133" cy="444500"/>
          </a:xfrm>
          <a:custGeom>
            <a:avLst/>
            <a:gdLst>
              <a:gd name="T0" fmla="*/ 0 w 2624"/>
              <a:gd name="T1" fmla="*/ 2147483647 h 280"/>
              <a:gd name="T2" fmla="*/ 2147483647 w 2624"/>
              <a:gd name="T3" fmla="*/ 2147483647 h 280"/>
              <a:gd name="T4" fmla="*/ 2147483647 w 2624"/>
              <a:gd name="T5" fmla="*/ 2147483647 h 280"/>
              <a:gd name="T6" fmla="*/ 2147483647 w 2624"/>
              <a:gd name="T7" fmla="*/ 0 h 280"/>
              <a:gd name="T8" fmla="*/ 0 w 2624"/>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24" h="280">
                <a:moveTo>
                  <a:pt x="0" y="8"/>
                </a:moveTo>
                <a:cubicBezTo>
                  <a:pt x="438" y="40"/>
                  <a:pt x="564" y="59"/>
                  <a:pt x="1288" y="120"/>
                </a:cubicBezTo>
                <a:cubicBezTo>
                  <a:pt x="2015" y="181"/>
                  <a:pt x="2616" y="280"/>
                  <a:pt x="2624" y="280"/>
                </a:cubicBezTo>
                <a:lnTo>
                  <a:pt x="2624" y="0"/>
                </a:lnTo>
                <a:lnTo>
                  <a:pt x="0" y="8"/>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 name="Freeform 103"/>
          <p:cNvSpPr>
            <a:spLocks/>
          </p:cNvSpPr>
          <p:nvPr/>
        </p:nvSpPr>
        <p:spPr bwMode="invGray">
          <a:xfrm>
            <a:off x="0" y="0"/>
            <a:ext cx="12192000" cy="812800"/>
          </a:xfrm>
          <a:custGeom>
            <a:avLst/>
            <a:gdLst>
              <a:gd name="T0" fmla="*/ 0 w 5760"/>
              <a:gd name="T1" fmla="*/ 512 h 512"/>
              <a:gd name="T2" fmla="*/ 5760 w 5760"/>
              <a:gd name="T3" fmla="*/ 512 h 512"/>
              <a:gd name="T4" fmla="*/ 5760 w 5760"/>
              <a:gd name="T5" fmla="*/ 0 h 512"/>
              <a:gd name="T6" fmla="*/ 2804 w 5760"/>
              <a:gd name="T7" fmla="*/ 134 h 512"/>
              <a:gd name="T8" fmla="*/ 0 w 5760"/>
              <a:gd name="T9" fmla="*/ 9 h 512"/>
              <a:gd name="T10" fmla="*/ 0 w 5760"/>
              <a:gd name="T11" fmla="*/ 512 h 512"/>
            </a:gdLst>
            <a:ahLst/>
            <a:cxnLst>
              <a:cxn ang="0">
                <a:pos x="T0" y="T1"/>
              </a:cxn>
              <a:cxn ang="0">
                <a:pos x="T2" y="T3"/>
              </a:cxn>
              <a:cxn ang="0">
                <a:pos x="T4" y="T5"/>
              </a:cxn>
              <a:cxn ang="0">
                <a:pos x="T6" y="T7"/>
              </a:cxn>
              <a:cxn ang="0">
                <a:pos x="T8" y="T9"/>
              </a:cxn>
              <a:cxn ang="0">
                <a:pos x="T10" y="T11"/>
              </a:cxn>
            </a:cxnLst>
            <a:rect l="0" t="0" r="r" b="b"/>
            <a:pathLst>
              <a:path w="5760" h="512">
                <a:moveTo>
                  <a:pt x="0" y="512"/>
                </a:moveTo>
                <a:lnTo>
                  <a:pt x="5760" y="512"/>
                </a:lnTo>
                <a:lnTo>
                  <a:pt x="5760" y="0"/>
                </a:lnTo>
                <a:cubicBezTo>
                  <a:pt x="5554" y="37"/>
                  <a:pt x="3760" y="147"/>
                  <a:pt x="2804" y="134"/>
                </a:cubicBezTo>
                <a:cubicBezTo>
                  <a:pt x="1848" y="121"/>
                  <a:pt x="582" y="97"/>
                  <a:pt x="0" y="9"/>
                </a:cubicBezTo>
                <a:lnTo>
                  <a:pt x="0" y="512"/>
                </a:lnTo>
                <a:close/>
              </a:path>
            </a:pathLst>
          </a:custGeom>
          <a:gradFill rotWithShape="1">
            <a:gsLst>
              <a:gs pos="0">
                <a:schemeClr val="tx2"/>
              </a:gs>
              <a:gs pos="50000">
                <a:schemeClr val="tx2">
                  <a:gamma/>
                  <a:shade val="46275"/>
                  <a:invGamma/>
                </a:schemeClr>
              </a:gs>
              <a:gs pos="100000">
                <a:schemeClr val="tx2"/>
              </a:gs>
            </a:gsLst>
            <a:lin ang="0" scaled="1"/>
          </a:gradFill>
          <a:ln>
            <a:noFill/>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031" name="Rectangle 3"/>
          <p:cNvSpPr>
            <a:spLocks noGrp="1" noChangeArrowheads="1"/>
          </p:cNvSpPr>
          <p:nvPr>
            <p:ph type="body" idx="1"/>
          </p:nvPr>
        </p:nvSpPr>
        <p:spPr bwMode="auto">
          <a:xfrm>
            <a:off x="609600" y="1219200"/>
            <a:ext cx="10972800" cy="5181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2" name="Rectangle 4"/>
          <p:cNvSpPr>
            <a:spLocks noGrp="1" noChangeArrowheads="1"/>
          </p:cNvSpPr>
          <p:nvPr>
            <p:ph type="dt" sz="half" idx="2"/>
          </p:nvPr>
        </p:nvSpPr>
        <p:spPr bwMode="white">
          <a:xfrm>
            <a:off x="609600" y="6562725"/>
            <a:ext cx="24384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000">
                <a:solidFill>
                  <a:srgbClr val="000000"/>
                </a:solidFill>
                <a:latin typeface="Arial" panose="020B0604020202020204" pitchFamily="34" charset="0"/>
                <a:cs typeface="Arial" panose="020B0604020202020204" pitchFamily="34" charset="0"/>
              </a:defRPr>
            </a:lvl1pPr>
          </a:lstStyle>
          <a:p>
            <a:pPr defTabSz="914400" fontAlgn="base">
              <a:spcBef>
                <a:spcPct val="0"/>
              </a:spcBef>
              <a:spcAft>
                <a:spcPct val="0"/>
              </a:spcAft>
              <a:defRPr/>
            </a:pPr>
            <a:endParaRPr lang="en-US"/>
          </a:p>
        </p:txBody>
      </p:sp>
      <p:sp>
        <p:nvSpPr>
          <p:cNvPr id="3" name="Rectangle 5"/>
          <p:cNvSpPr>
            <a:spLocks noGrp="1" noChangeArrowheads="1"/>
          </p:cNvSpPr>
          <p:nvPr>
            <p:ph type="ftr" sz="quarter" idx="3"/>
          </p:nvPr>
        </p:nvSpPr>
        <p:spPr bwMode="white">
          <a:xfrm>
            <a:off x="9245600" y="6591300"/>
            <a:ext cx="25400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000">
                <a:solidFill>
                  <a:srgbClr val="000000"/>
                </a:solidFill>
                <a:latin typeface="Arial" panose="020B0604020202020204" pitchFamily="34" charset="0"/>
                <a:cs typeface="Arial" panose="020B0604020202020204" pitchFamily="34" charset="0"/>
              </a:defRPr>
            </a:lvl1pPr>
          </a:lstStyle>
          <a:p>
            <a:pPr defTabSz="914400" fontAlgn="base">
              <a:spcBef>
                <a:spcPct val="0"/>
              </a:spcBef>
              <a:spcAft>
                <a:spcPct val="0"/>
              </a:spcAft>
              <a:defRPr/>
            </a:pPr>
            <a:r>
              <a:rPr lang="en-US"/>
              <a:t>www.themegallery.com</a:t>
            </a:r>
          </a:p>
        </p:txBody>
      </p:sp>
      <p:sp>
        <p:nvSpPr>
          <p:cNvPr id="1030" name="Rectangle 6"/>
          <p:cNvSpPr>
            <a:spLocks noGrp="1" noChangeArrowheads="1"/>
          </p:cNvSpPr>
          <p:nvPr>
            <p:ph type="sldNum" sz="quarter" idx="4"/>
          </p:nvPr>
        </p:nvSpPr>
        <p:spPr bwMode="gray">
          <a:xfrm>
            <a:off x="5008033" y="6551613"/>
            <a:ext cx="2844800" cy="2286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000000"/>
                </a:solidFill>
              </a:defRPr>
            </a:lvl1pPr>
          </a:lstStyle>
          <a:p>
            <a:pPr defTabSz="914400" fontAlgn="base">
              <a:spcBef>
                <a:spcPct val="0"/>
              </a:spcBef>
              <a:spcAft>
                <a:spcPct val="0"/>
              </a:spcAft>
            </a:pPr>
            <a:fld id="{91C55107-EA0C-45EB-8D6A-DADF1ECF11E7}" type="slidenum">
              <a:rPr lang="en-US" altLang="en-US" smtClean="0">
                <a:cs typeface="Arial" panose="020B0604020202020204" pitchFamily="34" charset="0"/>
              </a:rPr>
              <a:pPr defTabSz="914400" fontAlgn="base">
                <a:spcBef>
                  <a:spcPct val="0"/>
                </a:spcBef>
                <a:spcAft>
                  <a:spcPct val="0"/>
                </a:spcAft>
              </a:pPr>
              <a:t>‹#›</a:t>
            </a:fld>
            <a:endParaRPr lang="en-US" altLang="en-US">
              <a:cs typeface="Arial" panose="020B0604020202020204" pitchFamily="34" charset="0"/>
            </a:endParaRPr>
          </a:p>
        </p:txBody>
      </p:sp>
      <p:sp>
        <p:nvSpPr>
          <p:cNvPr id="1035" name="Rectangle 2"/>
          <p:cNvSpPr>
            <a:spLocks noGrp="1" noChangeArrowheads="1"/>
          </p:cNvSpPr>
          <p:nvPr>
            <p:ph type="title"/>
          </p:nvPr>
        </p:nvSpPr>
        <p:spPr bwMode="auto">
          <a:xfrm>
            <a:off x="914400" y="228601"/>
            <a:ext cx="10464800" cy="563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6" name="Freeform 104"/>
          <p:cNvSpPr>
            <a:spLocks/>
          </p:cNvSpPr>
          <p:nvPr/>
        </p:nvSpPr>
        <p:spPr bwMode="gray">
          <a:xfrm flipH="1">
            <a:off x="1" y="793750"/>
            <a:ext cx="4847167" cy="444500"/>
          </a:xfrm>
          <a:custGeom>
            <a:avLst/>
            <a:gdLst>
              <a:gd name="T0" fmla="*/ 0 w 2096"/>
              <a:gd name="T1" fmla="*/ 2147483647 h 280"/>
              <a:gd name="T2" fmla="*/ 2147483647 w 2096"/>
              <a:gd name="T3" fmla="*/ 2147483647 h 280"/>
              <a:gd name="T4" fmla="*/ 2147483647 w 2096"/>
              <a:gd name="T5" fmla="*/ 2147483647 h 280"/>
              <a:gd name="T6" fmla="*/ 2147483647 w 2096"/>
              <a:gd name="T7" fmla="*/ 0 h 280"/>
              <a:gd name="T8" fmla="*/ 0 w 2096"/>
              <a:gd name="T9" fmla="*/ 2147483647 h 28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96" h="280">
                <a:moveTo>
                  <a:pt x="0" y="16"/>
                </a:moveTo>
                <a:cubicBezTo>
                  <a:pt x="352" y="48"/>
                  <a:pt x="418" y="43"/>
                  <a:pt x="1000" y="104"/>
                </a:cubicBezTo>
                <a:cubicBezTo>
                  <a:pt x="1584" y="165"/>
                  <a:pt x="2048" y="251"/>
                  <a:pt x="2096" y="280"/>
                </a:cubicBezTo>
                <a:lnTo>
                  <a:pt x="2096" y="0"/>
                </a:lnTo>
                <a:lnTo>
                  <a:pt x="0" y="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1651664795"/>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Lst>
  <p:hf sldNum="0" hdr="0" dt="0"/>
  <p:txStyles>
    <p:titleStyle>
      <a:lvl1pPr algn="ctr" rtl="0" eaLnBrk="0" fontAlgn="base" hangingPunct="0">
        <a:spcBef>
          <a:spcPct val="0"/>
        </a:spcBef>
        <a:spcAft>
          <a:spcPct val="0"/>
        </a:spcAft>
        <a:defRPr sz="2800" b="1" kern="1200">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anose="020B0604020202090204" pitchFamily="34" charset="0"/>
        </a:defRPr>
      </a:lvl2pPr>
      <a:lvl3pPr algn="ctr" rtl="0" eaLnBrk="0" fontAlgn="base" hangingPunct="0">
        <a:spcBef>
          <a:spcPct val="0"/>
        </a:spcBef>
        <a:spcAft>
          <a:spcPct val="0"/>
        </a:spcAft>
        <a:defRPr sz="2800" b="1">
          <a:solidFill>
            <a:schemeClr val="bg1"/>
          </a:solidFill>
          <a:latin typeface="Arial" panose="020B0604020202090204" pitchFamily="34" charset="0"/>
        </a:defRPr>
      </a:lvl3pPr>
      <a:lvl4pPr algn="ctr" rtl="0" eaLnBrk="0" fontAlgn="base" hangingPunct="0">
        <a:spcBef>
          <a:spcPct val="0"/>
        </a:spcBef>
        <a:spcAft>
          <a:spcPct val="0"/>
        </a:spcAft>
        <a:defRPr sz="2800" b="1">
          <a:solidFill>
            <a:schemeClr val="bg1"/>
          </a:solidFill>
          <a:latin typeface="Arial" panose="020B0604020202090204" pitchFamily="34" charset="0"/>
        </a:defRPr>
      </a:lvl4pPr>
      <a:lvl5pPr algn="ctr" rtl="0" eaLnBrk="0" fontAlgn="base" hangingPunct="0">
        <a:spcBef>
          <a:spcPct val="0"/>
        </a:spcBef>
        <a:spcAft>
          <a:spcPct val="0"/>
        </a:spcAft>
        <a:defRPr sz="2800" b="1">
          <a:solidFill>
            <a:schemeClr val="bg1"/>
          </a:solidFill>
          <a:latin typeface="Arial" panose="020B0604020202090204" pitchFamily="34" charset="0"/>
        </a:defRPr>
      </a:lvl5pPr>
      <a:lvl6pPr marL="457200" algn="ctr" rtl="0" eaLnBrk="1" fontAlgn="base" hangingPunct="1">
        <a:spcBef>
          <a:spcPct val="0"/>
        </a:spcBef>
        <a:spcAft>
          <a:spcPct val="0"/>
        </a:spcAft>
        <a:defRPr sz="2800" b="1">
          <a:solidFill>
            <a:schemeClr val="bg1"/>
          </a:solidFill>
          <a:latin typeface="Arial" panose="020B0604020202090204" pitchFamily="34" charset="0"/>
        </a:defRPr>
      </a:lvl6pPr>
      <a:lvl7pPr marL="914400" algn="ctr" rtl="0" eaLnBrk="1" fontAlgn="base" hangingPunct="1">
        <a:spcBef>
          <a:spcPct val="0"/>
        </a:spcBef>
        <a:spcAft>
          <a:spcPct val="0"/>
        </a:spcAft>
        <a:defRPr sz="2800" b="1">
          <a:solidFill>
            <a:schemeClr val="bg1"/>
          </a:solidFill>
          <a:latin typeface="Arial" panose="020B0604020202090204" pitchFamily="34" charset="0"/>
        </a:defRPr>
      </a:lvl7pPr>
      <a:lvl8pPr marL="1371600" algn="ctr" rtl="0" eaLnBrk="1" fontAlgn="base" hangingPunct="1">
        <a:spcBef>
          <a:spcPct val="0"/>
        </a:spcBef>
        <a:spcAft>
          <a:spcPct val="0"/>
        </a:spcAft>
        <a:defRPr sz="2800" b="1">
          <a:solidFill>
            <a:schemeClr val="bg1"/>
          </a:solidFill>
          <a:latin typeface="Arial" panose="020B0604020202090204" pitchFamily="34" charset="0"/>
        </a:defRPr>
      </a:lvl8pPr>
      <a:lvl9pPr marL="1828800" algn="ctr" rtl="0" eaLnBrk="1" fontAlgn="base" hangingPunct="1">
        <a:spcBef>
          <a:spcPct val="0"/>
        </a:spcBef>
        <a:spcAft>
          <a:spcPct val="0"/>
        </a:spcAft>
        <a:defRPr sz="2800" b="1">
          <a:solidFill>
            <a:schemeClr val="bg1"/>
          </a:solidFill>
          <a:latin typeface="Arial" panose="020B0604020202090204" pitchFamily="34" charset="0"/>
        </a:defRPr>
      </a:lvl9pPr>
    </p:titleStyle>
    <p:bodyStyle>
      <a:lvl1pPr marL="342900" indent="-342900" algn="l" rtl="0" eaLnBrk="0" fontAlgn="base" hangingPunct="0">
        <a:spcBef>
          <a:spcPct val="20000"/>
        </a:spcBef>
        <a:spcAft>
          <a:spcPct val="0"/>
        </a:spcAft>
        <a:buClr>
          <a:schemeClr val="tx2"/>
        </a:buClr>
        <a:buFont typeface="Wingdings" panose="05000000000000000000" pitchFamily="2" charset="2"/>
        <a:buChar char="§"/>
        <a:defRPr sz="2800"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400" kern="1200">
          <a:solidFill>
            <a:schemeClr val="tx1"/>
          </a:solidFill>
          <a:latin typeface="+mn-lt"/>
          <a:ea typeface="+mn-ea"/>
          <a:cs typeface="+mn-cs"/>
        </a:defRPr>
      </a:lvl2pPr>
      <a:lvl3pPr marL="1143000" indent="-228600" algn="l" rtl="0" eaLnBrk="0" fontAlgn="base" hangingPunct="0">
        <a:spcBef>
          <a:spcPct val="20000"/>
        </a:spcBef>
        <a:spcAft>
          <a:spcPct val="0"/>
        </a:spcAft>
        <a:buClr>
          <a:schemeClr val="tx1"/>
        </a:buClr>
        <a:buChar char="•"/>
        <a:defRPr sz="20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0" normalizeH="0" baseline="0" noProof="0">
                <a:ln>
                  <a:noFill/>
                </a:ln>
                <a:solidFill>
                  <a:srgbClr val="FFFFFF"/>
                </a:solidFill>
                <a:effectLst/>
                <a:uLnTx/>
                <a:uFillTx/>
                <a:latin typeface="Calibri" panose="020F0502020204030204"/>
                <a:ea typeface="+mn-ea"/>
                <a:cs typeface="+mn-cs"/>
              </a:rPr>
              <a:t>www.themegallery.com</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067DBDCD-4F74-4BC2-BECB-1EB97867266F}" type="slidenum">
              <a:rPr kumimoji="0" lang="en-US" alt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alt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182555658"/>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 id="2147483901" r:id="rId13"/>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F8C87C49-266D-4824-B433-DC0135E0BD43}"/>
              </a:ext>
            </a:extLst>
          </p:cNvPr>
          <p:cNvSpPr txBox="1">
            <a:spLocks/>
          </p:cNvSpPr>
          <p:nvPr/>
        </p:nvSpPr>
        <p:spPr bwMode="auto">
          <a:xfrm>
            <a:off x="1421191" y="1648597"/>
            <a:ext cx="8534400" cy="150706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defTabSz="914400"/>
            <a:r>
              <a:rPr lang="fa-IR" dirty="0"/>
              <a:t>بسم الله الرحمن الرحیم </a:t>
            </a:r>
          </a:p>
        </p:txBody>
      </p:sp>
    </p:spTree>
    <p:extLst>
      <p:ext uri="{BB962C8B-B14F-4D97-AF65-F5344CB8AC3E}">
        <p14:creationId xmlns:p14="http://schemas.microsoft.com/office/powerpoint/2010/main" xmlns="" val="43822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609600" y="1981199"/>
            <a:ext cx="10972800" cy="4323347"/>
          </a:xfrm>
        </p:spPr>
        <p:txBody>
          <a:bodyPr/>
          <a:lstStyle/>
          <a:p>
            <a:pPr marL="91440" marR="0" lvl="0" indent="-91440" algn="justLow" defTabSz="914400" rtl="1"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fa-IR" altLang="en-US" sz="2000" b="1" dirty="0">
                <a:solidFill>
                  <a:srgbClr val="000000"/>
                </a:solidFill>
                <a:latin typeface="Calibri" panose="020F0502020204030204"/>
                <a:cs typeface="B Zar" panose="00000400000000000000" pitchFamily="2" charset="-78"/>
              </a:rPr>
              <a:t>4) مهارت‌هاي لازم را براي ارزيابي وضعيت، تصميم گيري و اقدام را كسب نمايد. </a:t>
            </a:r>
          </a:p>
          <a:p>
            <a:pPr marL="91440" marR="0" lvl="0" indent="-91440" algn="justLow" defTabSz="914400" rtl="1"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fa-IR" altLang="en-US" sz="2000" b="1" dirty="0">
                <a:solidFill>
                  <a:srgbClr val="000000"/>
                </a:solidFill>
                <a:latin typeface="Calibri" panose="020F0502020204030204"/>
                <a:cs typeface="B Zar" panose="00000400000000000000" pitchFamily="2" charset="-78"/>
              </a:rPr>
              <a:t>مانند: مهارت تصميم گيري و حل مسأله، خود آگاهي، مهارت‌هاي ارتباطي، دست به اقدام زدن، تشكيل گروه های حمایتی. </a:t>
            </a:r>
            <a:endParaRPr lang="en-US" altLang="en-US" sz="2000" dirty="0">
              <a:solidFill>
                <a:srgbClr val="000000"/>
              </a:solidFill>
              <a:latin typeface="Calibri" panose="020F0502020204030204"/>
              <a:cs typeface="B Zar" panose="00000400000000000000" pitchFamily="2" charset="-78"/>
            </a:endParaRPr>
          </a:p>
          <a:p>
            <a:pPr marL="91440" marR="0" lvl="0" indent="-91440" algn="justLow" defTabSz="914400" rtl="1" eaLnBrk="1" fontAlgn="auto" latinLnBrk="0" hangingPunct="1">
              <a:lnSpc>
                <a:spcPct val="90000"/>
              </a:lnSpc>
              <a:spcBef>
                <a:spcPts val="1200"/>
              </a:spcBef>
              <a:spcAft>
                <a:spcPts val="200"/>
              </a:spcAft>
              <a:buClr>
                <a:srgbClr val="E48312"/>
              </a:buClr>
              <a:buSzPct val="100000"/>
              <a:buFont typeface="Calibri" panose="020F0502020204030204" pitchFamily="34" charset="0"/>
              <a:buNone/>
              <a:tabLst/>
              <a:defRPr/>
            </a:pPr>
            <a:r>
              <a:rPr lang="fa-IR" altLang="en-US" sz="2000" b="1" dirty="0">
                <a:solidFill>
                  <a:srgbClr val="000000"/>
                </a:solidFill>
                <a:latin typeface="Calibri" panose="020F0502020204030204"/>
                <a:cs typeface="B Zar" panose="00000400000000000000" pitchFamily="2" charset="-78"/>
              </a:rPr>
              <a:t>5) برخورداری از «حمايت‌هاي محيطي»</a:t>
            </a:r>
            <a:endParaRPr lang="fa-IR" altLang="en-US" sz="2000" dirty="0">
              <a:solidFill>
                <a:srgbClr val="000000"/>
              </a:solidFill>
              <a:latin typeface="Calibri" panose="020F0502020204030204"/>
              <a:cs typeface="Arial" panose="020B0604020202020204" pitchFamily="34" charset="0"/>
            </a:endParaRPr>
          </a:p>
          <a:p>
            <a:pPr marL="91440" marR="0" lvl="0" indent="-91440" algn="r" defTabSz="914400" rtl="1"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endParaRPr lang="fa-IR" altLang="en-US" sz="2800" dirty="0">
              <a:solidFill>
                <a:srgbClr val="000000"/>
              </a:solidFill>
              <a:latin typeface="Calibri" panose="020F0502020204030204"/>
              <a:cs typeface="Arial" panose="020B0604020202020204" pitchFamily="34" charset="0"/>
            </a:endParaRPr>
          </a:p>
          <a:p>
            <a:pPr marL="0" indent="0" algn="r" rtl="1" eaLnBrk="1" hangingPunct="1">
              <a:lnSpc>
                <a:spcPct val="90000"/>
              </a:lnSpc>
              <a:buNone/>
            </a:pPr>
            <a:r>
              <a:rPr lang="ar-SA" altLang="en-US" sz="6600" dirty="0"/>
              <a:t> </a:t>
            </a:r>
            <a:endParaRPr lang="en-US" altLang="en-US" sz="6600" dirty="0"/>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3006313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981200" y="1"/>
            <a:ext cx="8229600" cy="6126163"/>
          </a:xfrm>
        </p:spPr>
        <p:txBody>
          <a:bodyPr/>
          <a:lstStyle/>
          <a:p>
            <a:pPr algn="r" rtl="1" eaLnBrk="1" hangingPunct="1"/>
            <a:r>
              <a:rPr lang="fa-IR" altLang="en-US" sz="3600" b="1" dirty="0"/>
              <a:t>در بیماری های مزمن  هدف:</a:t>
            </a:r>
          </a:p>
          <a:p>
            <a:pPr algn="r" rtl="1" eaLnBrk="1" hangingPunct="1">
              <a:buFont typeface="Wingdings" panose="05000000000000000000" pitchFamily="2" charset="2"/>
              <a:buNone/>
            </a:pPr>
            <a:r>
              <a:rPr lang="fa-IR" altLang="en-US" sz="2400" dirty="0"/>
              <a:t> </a:t>
            </a:r>
            <a:r>
              <a:rPr lang="fa-IR" altLang="en-US" sz="2800" dirty="0"/>
              <a:t>موثر و </a:t>
            </a:r>
            <a:r>
              <a:rPr lang="fa-IR" altLang="en-US" sz="2800" dirty="0">
                <a:solidFill>
                  <a:srgbClr val="FF0000"/>
                </a:solidFill>
              </a:rPr>
              <a:t>فعال</a:t>
            </a:r>
            <a:r>
              <a:rPr lang="fa-IR" altLang="en-US" sz="2800" dirty="0"/>
              <a:t> ماندن بیماران به صورتی است که بتوانند </a:t>
            </a:r>
            <a:r>
              <a:rPr lang="fa-IR" altLang="en-US" sz="2800" dirty="0">
                <a:solidFill>
                  <a:srgbClr val="FF0000"/>
                </a:solidFill>
              </a:rPr>
              <a:t>زندگی</a:t>
            </a:r>
            <a:r>
              <a:rPr lang="fa-IR" altLang="en-US" sz="2800" dirty="0"/>
              <a:t> خود را بطور</a:t>
            </a:r>
            <a:r>
              <a:rPr lang="fa-IR" altLang="en-US" sz="2800" dirty="0">
                <a:solidFill>
                  <a:srgbClr val="FF0000"/>
                </a:solidFill>
              </a:rPr>
              <a:t>عادی</a:t>
            </a:r>
            <a:r>
              <a:rPr lang="fa-IR" altLang="en-US" sz="2800" dirty="0"/>
              <a:t> داشته باشند</a:t>
            </a:r>
          </a:p>
          <a:p>
            <a:pPr algn="r" rtl="1" eaLnBrk="1" hangingPunct="1"/>
            <a:r>
              <a:rPr lang="fa-IR" altLang="en-US" sz="2800" b="1" dirty="0"/>
              <a:t>برای نیل به این هدف بیماران باید:</a:t>
            </a:r>
          </a:p>
          <a:p>
            <a:pPr algn="r" rtl="1" eaLnBrk="1" hangingPunct="1">
              <a:buFont typeface="Wingdings" panose="05000000000000000000" pitchFamily="2" charset="2"/>
              <a:buNone/>
            </a:pPr>
            <a:r>
              <a:rPr lang="fa-IR" altLang="en-US" sz="2800" dirty="0"/>
              <a:t>- در امر درمان خود </a:t>
            </a:r>
            <a:r>
              <a:rPr lang="fa-IR" altLang="en-US" sz="2800" dirty="0">
                <a:solidFill>
                  <a:srgbClr val="FF0000"/>
                </a:solidFill>
              </a:rPr>
              <a:t>دخالت و شراکت</a:t>
            </a:r>
            <a:r>
              <a:rPr lang="fa-IR" altLang="en-US" sz="2800" dirty="0"/>
              <a:t> داشته باشند </a:t>
            </a:r>
          </a:p>
          <a:p>
            <a:pPr algn="r" rtl="1" eaLnBrk="1" hangingPunct="1">
              <a:buFontTx/>
              <a:buChar char="-"/>
            </a:pPr>
            <a:r>
              <a:rPr lang="fa-IR" altLang="en-US" sz="2800" dirty="0"/>
              <a:t>برای درمان و زندگی خود </a:t>
            </a:r>
            <a:r>
              <a:rPr lang="fa-IR" altLang="en-US" sz="2800" dirty="0">
                <a:solidFill>
                  <a:srgbClr val="FF0000"/>
                </a:solidFill>
              </a:rPr>
              <a:t>برنامه ریزی و طراحی</a:t>
            </a:r>
            <a:r>
              <a:rPr lang="fa-IR" altLang="en-US" sz="2800" dirty="0"/>
              <a:t> نمایند.</a:t>
            </a:r>
          </a:p>
          <a:p>
            <a:pPr algn="r" rtl="1" eaLnBrk="1" hangingPunct="1">
              <a:buFontTx/>
              <a:buChar char="-"/>
            </a:pPr>
            <a:r>
              <a:rPr lang="fa-IR" altLang="en-US" sz="2800" dirty="0"/>
              <a:t>بیمار از اهداف درمانی و بیشگیری بیماری خود </a:t>
            </a:r>
            <a:r>
              <a:rPr lang="fa-IR" altLang="en-US" sz="2800" dirty="0">
                <a:solidFill>
                  <a:srgbClr val="FF0000"/>
                </a:solidFill>
              </a:rPr>
              <a:t>مطلع</a:t>
            </a:r>
            <a:r>
              <a:rPr lang="fa-IR" altLang="en-US" sz="2800" dirty="0"/>
              <a:t> گردد </a:t>
            </a:r>
          </a:p>
          <a:p>
            <a:pPr algn="r" rtl="1" eaLnBrk="1" hangingPunct="1">
              <a:buFontTx/>
              <a:buChar char="-"/>
            </a:pPr>
            <a:r>
              <a:rPr lang="fa-IR" altLang="en-US" sz="2800" dirty="0"/>
              <a:t>و برای ان </a:t>
            </a:r>
            <a:r>
              <a:rPr lang="fa-IR" altLang="en-US" sz="2800" dirty="0">
                <a:solidFill>
                  <a:srgbClr val="FF0000"/>
                </a:solidFill>
              </a:rPr>
              <a:t>برنامه ریزی</a:t>
            </a:r>
            <a:r>
              <a:rPr lang="fa-IR" altLang="en-US" sz="2800" dirty="0"/>
              <a:t> نماید </a:t>
            </a:r>
          </a:p>
          <a:p>
            <a:pPr algn="r" rtl="1" eaLnBrk="1" hangingPunct="1">
              <a:buFontTx/>
              <a:buChar char="-"/>
            </a:pPr>
            <a:r>
              <a:rPr lang="fa-IR" altLang="en-US" sz="2800" dirty="0"/>
              <a:t>خود را </a:t>
            </a:r>
            <a:r>
              <a:rPr lang="fa-IR" altLang="en-US" sz="2800" dirty="0">
                <a:solidFill>
                  <a:srgbClr val="FF0000"/>
                </a:solidFill>
              </a:rPr>
              <a:t>ارزیابی</a:t>
            </a:r>
            <a:r>
              <a:rPr lang="fa-IR" altLang="en-US" sz="2800" dirty="0"/>
              <a:t> کند (تا چه حد به اهداف تعیین شده رسیده است).</a:t>
            </a:r>
            <a:r>
              <a:rPr lang="fa-IR" altLang="en-US" dirty="0"/>
              <a:t> </a:t>
            </a:r>
            <a:endParaRPr lang="en-US" altLang="en-US" dirty="0"/>
          </a:p>
        </p:txBody>
      </p:sp>
    </p:spTree>
    <p:extLst>
      <p:ext uri="{BB962C8B-B14F-4D97-AF65-F5344CB8AC3E}">
        <p14:creationId xmlns:p14="http://schemas.microsoft.com/office/powerpoint/2010/main" xmlns="" val="3926846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pPr algn="r" rtl="1">
              <a:buClr>
                <a:srgbClr val="E48312"/>
              </a:buClr>
            </a:pPr>
            <a:r>
              <a:rPr lang="fa-IR" sz="2400" b="1" dirty="0">
                <a:solidFill>
                  <a:srgbClr val="FF0000"/>
                </a:solidFill>
              </a:rPr>
              <a:t>خودمراقبتی و توانمند سازی بیماران </a:t>
            </a:r>
            <a:r>
              <a:rPr lang="fa-IR" sz="2400" dirty="0">
                <a:solidFill>
                  <a:srgbClr val="000000">
                    <a:lumMod val="75000"/>
                    <a:lumOff val="25000"/>
                  </a:srgbClr>
                </a:solidFill>
              </a:rPr>
              <a:t>معمولاً بخش مهمی از فرآیند درمان و مراقبت بیماری‌ها به خصوص بیماری‌های مزمن است. برای دستیابی به این هدف، یکی از ابزارهای مهم، آموزش بیمار و مددجو است که از مهمترین اقدامات پرستاری می‌باشد</a:t>
            </a:r>
            <a:endParaRPr lang="en-US" sz="2400" dirty="0"/>
          </a:p>
          <a:p>
            <a:pPr lvl="0" algn="r" rtl="1">
              <a:buClr>
                <a:srgbClr val="E48312"/>
              </a:buClr>
            </a:pPr>
            <a:r>
              <a:rPr lang="ar-SA" sz="2800" dirty="0">
                <a:solidFill>
                  <a:srgbClr val="FF0000"/>
                </a:solidFill>
                <a:latin typeface="Helvetica" panose="020B0604020202020204" pitchFamily="34" charset="0"/>
                <a:ea typeface="Times New Roman" panose="02020603050405020304" pitchFamily="18" charset="0"/>
                <a:cs typeface="B Lotus" panose="00000400000000000000" pitchFamily="2" charset="-78"/>
              </a:rPr>
              <a:t>آموزش </a:t>
            </a:r>
            <a:r>
              <a:rPr lang="ar-SA" sz="2400" dirty="0">
                <a:solidFill>
                  <a:srgbClr val="444444"/>
                </a:solidFill>
                <a:latin typeface="Helvetica" panose="020B0604020202020204" pitchFamily="34" charset="0"/>
                <a:ea typeface="Times New Roman" panose="02020603050405020304" pitchFamily="18" charset="0"/>
                <a:cs typeface="B Lotus" panose="00000400000000000000" pitchFamily="2" charset="-78"/>
              </a:rPr>
              <a:t>یک فرایند تعاملی است که باعث ارتقا یادگیری می شود. این شامل یک مجموعه آگاهانه اقدامات است که به افراد در کسب دانش جدید ، تغییر نگرش ، اتخاذ رفتارهای جدید یا انجام مهارتهای جدید کمک می کند</a:t>
            </a:r>
            <a:r>
              <a:rPr lang="fa-IR" sz="2400" dirty="0">
                <a:solidFill>
                  <a:srgbClr val="444444"/>
                </a:solidFill>
                <a:latin typeface="Helvetica" panose="020B0604020202020204" pitchFamily="34" charset="0"/>
                <a:ea typeface="Times New Roman" panose="02020603050405020304" pitchFamily="18" charset="0"/>
                <a:cs typeface="B Lotus" panose="00000400000000000000" pitchFamily="2" charset="-78"/>
              </a:rPr>
              <a:t>.</a:t>
            </a:r>
            <a:r>
              <a:rPr lang="ar-SA" sz="2400" dirty="0">
                <a:solidFill>
                  <a:srgbClr val="444444"/>
                </a:solidFill>
                <a:latin typeface="Helvetica" panose="020B0604020202020204" pitchFamily="34" charset="0"/>
                <a:ea typeface="Times New Roman" panose="02020603050405020304" pitchFamily="18" charset="0"/>
                <a:cs typeface="B Lotus" panose="00000400000000000000" pitchFamily="2" charset="-78"/>
              </a:rPr>
              <a:t>یس زمانی م</a:t>
            </a:r>
            <a:r>
              <a:rPr lang="en-US" sz="2400" dirty="0">
                <a:solidFill>
                  <a:srgbClr val="444444"/>
                </a:solidFill>
                <a:latin typeface="Helvetica" panose="020B0604020202020204" pitchFamily="34" charset="0"/>
                <a:ea typeface="Times New Roman" panose="02020603050405020304" pitchFamily="18" charset="0"/>
                <a:cs typeface="B Lotus" panose="00000400000000000000" pitchFamily="2" charset="-78"/>
              </a:rPr>
              <a:t> </a:t>
            </a:r>
            <a:r>
              <a:rPr lang="fa-IR" sz="2400" dirty="0">
                <a:solidFill>
                  <a:srgbClr val="444444"/>
                </a:solidFill>
                <a:latin typeface="Helvetica" panose="020B0604020202020204" pitchFamily="34" charset="0"/>
                <a:ea typeface="Times New Roman" panose="02020603050405020304" pitchFamily="18" charset="0"/>
                <a:cs typeface="B Lotus" panose="00000400000000000000" pitchFamily="2" charset="-78"/>
              </a:rPr>
              <a:t>وث</a:t>
            </a:r>
            <a:r>
              <a:rPr lang="ar-SA" sz="2400" dirty="0">
                <a:solidFill>
                  <a:srgbClr val="444444"/>
                </a:solidFill>
                <a:latin typeface="Helvetica" panose="020B0604020202020204" pitchFamily="34" charset="0"/>
                <a:ea typeface="Times New Roman" panose="02020603050405020304" pitchFamily="18" charset="0"/>
                <a:cs typeface="B Lotus" panose="00000400000000000000" pitchFamily="2" charset="-78"/>
              </a:rPr>
              <a:t>ر است که به نیازهای فراگیر پاسخ دهد. ارتباط بین فردی برای وقوع تدریس موفق ضروری است</a:t>
            </a:r>
            <a:endParaRPr lang="en-US" sz="2400" dirty="0">
              <a:solidFill>
                <a:srgbClr val="000000">
                  <a:lumMod val="75000"/>
                  <a:lumOff val="25000"/>
                </a:srgbClr>
              </a:solidFill>
            </a:endParaRPr>
          </a:p>
          <a:p>
            <a:pPr marL="0" lvl="0" algn="r" rtl="1">
              <a:lnSpc>
                <a:spcPct val="107000"/>
              </a:lnSpc>
              <a:spcBef>
                <a:spcPts val="1125"/>
              </a:spcBef>
              <a:spcAft>
                <a:spcPts val="1125"/>
              </a:spcAft>
              <a:buClr>
                <a:srgbClr val="E48312"/>
              </a:buClr>
            </a:pPr>
            <a:r>
              <a:rPr lang="fa-IR" dirty="0">
                <a:solidFill>
                  <a:srgbClr val="444444"/>
                </a:solidFill>
                <a:latin typeface="Helvetica" panose="020B0604020202020204" pitchFamily="34" charset="0"/>
                <a:ea typeface="Times New Roman" panose="02020603050405020304" pitchFamily="18" charset="0"/>
                <a:cs typeface="B Lotus" panose="00000400000000000000" pitchFamily="2" charset="-78"/>
              </a:rPr>
              <a:t>آموزش</a:t>
            </a:r>
            <a:r>
              <a:rPr lang="ar-SA" dirty="0">
                <a:solidFill>
                  <a:srgbClr val="444444"/>
                </a:solidFill>
                <a:latin typeface="Helvetica" panose="020B0604020202020204" pitchFamily="34" charset="0"/>
                <a:ea typeface="Times New Roman" panose="02020603050405020304" pitchFamily="18" charset="0"/>
                <a:cs typeface="B Lotus" panose="00000400000000000000" pitchFamily="2" charset="-78"/>
              </a:rPr>
              <a:t> برنامه ریزی شده است. پرستار بیمار را می شناسد و مناسب بودن تحصیلات را تعیین می کند. پرستار آموزش را برای پاسخگویی به نتایج یادگیری برنامه ریزی می کند. نتایج یادگیری هدف محور است. نتیجه تغییر رفتار یا نگرش است. بیمار انگیزه یادگیری دارد</a:t>
            </a:r>
            <a:r>
              <a:rPr lang="en-US" dirty="0">
                <a:solidFill>
                  <a:srgbClr val="444444"/>
                </a:solidFill>
                <a:latin typeface="Helvetica" panose="020B0604020202020204" pitchFamily="34" charset="0"/>
                <a:ea typeface="Times New Roman" panose="02020603050405020304" pitchFamily="18" charset="0"/>
                <a:cs typeface="B Lotus" panose="00000400000000000000" pitchFamily="2" charset="-78"/>
              </a:rPr>
              <a:t>.</a:t>
            </a:r>
            <a:endParaRPr lang="en-US" sz="1600" dirty="0">
              <a:solidFill>
                <a:srgbClr val="000000">
                  <a:lumMod val="75000"/>
                  <a:lumOff val="25000"/>
                </a:srgb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Footer Placeholder 3"/>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xmlns="" val="277545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چرا زحمات ما به نتیجه دل خواه تبدیل نمی شود؟؟؟؟</a:t>
            </a:r>
            <a:endParaRPr lang="en-US" dirty="0"/>
          </a:p>
        </p:txBody>
      </p:sp>
      <p:sp>
        <p:nvSpPr>
          <p:cNvPr id="3" name="Content Placeholder 2"/>
          <p:cNvSpPr>
            <a:spLocks noGrp="1"/>
          </p:cNvSpPr>
          <p:nvPr>
            <p:ph idx="1"/>
          </p:nvPr>
        </p:nvSpPr>
        <p:spPr/>
        <p:txBody>
          <a:bodyPr/>
          <a:lstStyle/>
          <a:p>
            <a:pPr algn="r" rtl="1"/>
            <a:r>
              <a:rPr lang="fa-IR" dirty="0"/>
              <a:t>چرا پزشکان و پرستاران آموزش بیمار را جدی نمی گیرند؟ </a:t>
            </a:r>
          </a:p>
          <a:p>
            <a:pPr algn="r" rtl="1"/>
            <a:r>
              <a:rPr lang="fa-IR" dirty="0"/>
              <a:t>بیماران خوب یاد نمی گیرند ؟</a:t>
            </a:r>
          </a:p>
          <a:p>
            <a:pPr algn="r" rtl="1"/>
            <a:r>
              <a:rPr lang="fa-IR" dirty="0"/>
              <a:t>برنامه ها نیاز به نظارت فراوان دارد؟ </a:t>
            </a:r>
          </a:p>
          <a:p>
            <a:pPr algn="r" rtl="1"/>
            <a:r>
              <a:rPr lang="fa-IR" dirty="0"/>
              <a:t>مدیران ارشد برنامه ها را به جدیت پیگیری نمی کنند؟ </a:t>
            </a:r>
            <a:endParaRPr lang="en-US" dirty="0"/>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40196827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آیا </a:t>
            </a:r>
            <a:endParaRPr lang="en-US" dirty="0"/>
          </a:p>
        </p:txBody>
      </p:sp>
      <p:sp>
        <p:nvSpPr>
          <p:cNvPr id="3" name="Content Placeholder 2"/>
          <p:cNvSpPr>
            <a:spLocks noGrp="1"/>
          </p:cNvSpPr>
          <p:nvPr>
            <p:ph idx="1"/>
          </p:nvPr>
        </p:nvSpPr>
        <p:spPr/>
        <p:txBody>
          <a:bodyPr/>
          <a:lstStyle/>
          <a:p>
            <a:pPr algn="r" rtl="1"/>
            <a:r>
              <a:rPr lang="fa-IR" dirty="0"/>
              <a:t>فرایند آموزش بیمار را می توان به تنهایی پیاده سازی و ارتقا داد؟</a:t>
            </a:r>
          </a:p>
          <a:p>
            <a:pPr algn="r" rtl="1"/>
            <a:r>
              <a:rPr lang="fa-IR" dirty="0"/>
              <a:t>نیاز به نظارت مداوم برای آموزش بیمار هست؟</a:t>
            </a:r>
          </a:p>
          <a:p>
            <a:pPr algn="r" rtl="1"/>
            <a:r>
              <a:rPr lang="fa-IR" dirty="0"/>
              <a:t>منابع مورد نیاز برای پیاده سازی آموزش بیمار در دسترس هست؟</a:t>
            </a:r>
          </a:p>
          <a:p>
            <a:pPr algn="r" rtl="1"/>
            <a:r>
              <a:rPr lang="fa-IR" dirty="0"/>
              <a:t>همه بیماران باید همه چیز را بدانند تا ارزیابان ایراد نگیرند؟</a:t>
            </a:r>
          </a:p>
          <a:p>
            <a:pPr algn="r" rtl="1"/>
            <a:r>
              <a:rPr lang="fa-IR" dirty="0"/>
              <a:t>آیا آموزش های سایر کشورها 100% اثربخش هست؟ </a:t>
            </a:r>
          </a:p>
          <a:p>
            <a:pPr algn="r" rtl="1"/>
            <a:r>
              <a:rPr lang="fa-IR" dirty="0"/>
              <a:t>آیا برنامه آموزش بیمار همان برنامه عملیاتی است؟</a:t>
            </a:r>
          </a:p>
          <a:p>
            <a:pPr algn="r" rtl="1"/>
            <a:r>
              <a:rPr lang="fa-IR" dirty="0"/>
              <a:t> </a:t>
            </a:r>
          </a:p>
          <a:p>
            <a:pPr algn="r" rtl="1"/>
            <a:r>
              <a:rPr lang="fa-IR" dirty="0"/>
              <a:t> </a:t>
            </a:r>
            <a:endParaRPr lang="en-US" dirty="0"/>
          </a:p>
        </p:txBody>
      </p:sp>
      <p:sp>
        <p:nvSpPr>
          <p:cNvPr id="4" name="Footer Placeholder 3"/>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xmlns="" val="165810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5311" y="1008183"/>
            <a:ext cx="8534400" cy="597878"/>
          </a:xfrm>
        </p:spPr>
        <p:txBody>
          <a:bodyPr>
            <a:noAutofit/>
          </a:bodyPr>
          <a:lstStyle/>
          <a:p>
            <a:pPr algn="ctr"/>
            <a:r>
              <a:rPr lang="fa-IR" b="1" dirty="0">
                <a:cs typeface="B Titr" panose="00000700000000000000" pitchFamily="2" charset="-78"/>
              </a:rPr>
              <a:t>موضوعات آموزش بیمار</a:t>
            </a:r>
          </a:p>
        </p:txBody>
      </p:sp>
      <p:sp>
        <p:nvSpPr>
          <p:cNvPr id="3" name="Content Placeholder 2"/>
          <p:cNvSpPr>
            <a:spLocks noGrp="1"/>
          </p:cNvSpPr>
          <p:nvPr>
            <p:ph idx="1"/>
          </p:nvPr>
        </p:nvSpPr>
        <p:spPr>
          <a:xfrm>
            <a:off x="954157" y="1789044"/>
            <a:ext cx="9157252" cy="5314121"/>
          </a:xfrm>
        </p:spPr>
        <p:txBody>
          <a:bodyPr>
            <a:normAutofit/>
          </a:bodyPr>
          <a:lstStyle/>
          <a:p>
            <a:pPr algn="just" rtl="1">
              <a:lnSpc>
                <a:spcPct val="120000"/>
              </a:lnSpc>
            </a:pPr>
            <a:r>
              <a:rPr lang="fa-IR" sz="2200" dirty="0">
                <a:solidFill>
                  <a:schemeClr val="bg2">
                    <a:lumMod val="50000"/>
                  </a:schemeClr>
                </a:solidFill>
                <a:latin typeface="Adobe Fan Heiti Std B" panose="020B0700000000000000" pitchFamily="34" charset="-128"/>
                <a:ea typeface="Adobe Fan Heiti Std B" panose="020B0700000000000000" pitchFamily="34" charset="-128"/>
                <a:cs typeface="B Titr" panose="00000700000000000000" pitchFamily="2" charset="-78"/>
              </a:rPr>
              <a:t>آموزش بیمار فرایندی برای کمک به بیمار جهت دستیابی به دانش، کسب مهارت، تغییر  باورها یا نگرش مرتبط با مشکل سلامتی (بیماری) و یا مرتبط با ارتقا سلامت است.</a:t>
            </a:r>
          </a:p>
          <a:p>
            <a:pPr algn="just" rtl="1">
              <a:lnSpc>
                <a:spcPct val="120000"/>
              </a:lnSpc>
            </a:pPr>
            <a:r>
              <a:rPr lang="fa-IR" sz="2200" dirty="0">
                <a:solidFill>
                  <a:schemeClr val="bg2">
                    <a:lumMod val="50000"/>
                  </a:schemeClr>
                </a:solidFill>
                <a:latin typeface="Adobe Fan Heiti Std B" panose="020B0700000000000000" pitchFamily="34" charset="-128"/>
                <a:ea typeface="Adobe Fan Heiti Std B" panose="020B0700000000000000" pitchFamily="34" charset="-128"/>
                <a:cs typeface="B Titr" panose="00000700000000000000" pitchFamily="2" charset="-78"/>
              </a:rPr>
              <a:t>آموزش بیمار یک مولفه مهم در حوزه سلامت و درمان های نوین است.</a:t>
            </a:r>
          </a:p>
          <a:p>
            <a:pPr algn="just" rtl="1">
              <a:lnSpc>
                <a:spcPct val="120000"/>
              </a:lnSpc>
            </a:pPr>
            <a:r>
              <a:rPr lang="fa-IR" sz="2200" dirty="0">
                <a:solidFill>
                  <a:schemeClr val="bg2">
                    <a:lumMod val="50000"/>
                  </a:schemeClr>
                </a:solidFill>
                <a:latin typeface="Adobe Fan Heiti Std B" panose="020B0700000000000000" pitchFamily="34" charset="-128"/>
                <a:ea typeface="Adobe Fan Heiti Std B" panose="020B0700000000000000" pitchFamily="34" charset="-128"/>
                <a:cs typeface="B Titr" panose="00000700000000000000" pitchFamily="2" charset="-78"/>
              </a:rPr>
              <a:t>آموزش بیمار به دو دسته تقسیم می‌شود:</a:t>
            </a:r>
          </a:p>
          <a:p>
            <a:pPr lvl="1" algn="just" rtl="1">
              <a:lnSpc>
                <a:spcPct val="120000"/>
              </a:lnSpc>
              <a:buFont typeface="Wingdings" panose="05000000000000000000" pitchFamily="2" charset="2"/>
              <a:buChar char="v"/>
            </a:pPr>
            <a:r>
              <a:rPr lang="fa-IR" sz="2200" dirty="0">
                <a:solidFill>
                  <a:schemeClr val="bg2">
                    <a:lumMod val="50000"/>
                  </a:schemeClr>
                </a:solidFill>
                <a:latin typeface="Adobe Fan Heiti Std B" panose="020B0700000000000000" pitchFamily="34" charset="-128"/>
                <a:ea typeface="Adobe Fan Heiti Std B" panose="020B0700000000000000" pitchFamily="34" charset="-128"/>
                <a:cs typeface="B Titr" panose="00000700000000000000" pitchFamily="2" charset="-78"/>
              </a:rPr>
              <a:t>آموزش سلامت</a:t>
            </a:r>
          </a:p>
          <a:p>
            <a:pPr lvl="1" algn="just" rtl="1">
              <a:lnSpc>
                <a:spcPct val="120000"/>
              </a:lnSpc>
              <a:buFont typeface="Wingdings" panose="05000000000000000000" pitchFamily="2" charset="2"/>
              <a:buChar char="v"/>
            </a:pPr>
            <a:r>
              <a:rPr lang="fa-IR" sz="2200" dirty="0">
                <a:solidFill>
                  <a:schemeClr val="bg2">
                    <a:lumMod val="50000"/>
                  </a:schemeClr>
                </a:solidFill>
                <a:latin typeface="Adobe Fan Heiti Std B" panose="020B0700000000000000" pitchFamily="34" charset="-128"/>
                <a:ea typeface="Adobe Fan Heiti Std B" panose="020B0700000000000000" pitchFamily="34" charset="-128"/>
                <a:cs typeface="B Titr" panose="00000700000000000000" pitchFamily="2" charset="-78"/>
              </a:rPr>
              <a:t>آموزش کلینیکی (بالینی) بیمار </a:t>
            </a:r>
            <a:endParaRPr lang="fa-IR" sz="2200" dirty="0">
              <a:solidFill>
                <a:schemeClr val="bg2">
                  <a:lumMod val="50000"/>
                </a:schemeClr>
              </a:solidFill>
            </a:endParaRPr>
          </a:p>
        </p:txBody>
      </p:sp>
      <p:graphicFrame>
        <p:nvGraphicFramePr>
          <p:cNvPr id="6" name="Diagram 5"/>
          <p:cNvGraphicFramePr/>
          <p:nvPr>
            <p:extLst>
              <p:ext uri="{D42A27DB-BD31-4B8C-83A1-F6EECF244321}">
                <p14:modId xmlns:p14="http://schemas.microsoft.com/office/powerpoint/2010/main" xmlns="" val="3701342832"/>
              </p:ext>
            </p:extLst>
          </p:nvPr>
        </p:nvGraphicFramePr>
        <p:xfrm>
          <a:off x="-405141" y="3799285"/>
          <a:ext cx="6249350" cy="2396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3425106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0274" y="0"/>
            <a:ext cx="8534400" cy="1507067"/>
          </a:xfrm>
        </p:spPr>
        <p:txBody>
          <a:bodyPr/>
          <a:lstStyle/>
          <a:p>
            <a:pPr algn="r" rtl="1"/>
            <a:r>
              <a:rPr lang="fa-IR" dirty="0">
                <a:cs typeface="B Titr" panose="00000700000000000000" pitchFamily="2" charset="-78"/>
              </a:rPr>
              <a:t>موضوعات آموزش بیمار </a:t>
            </a:r>
          </a:p>
        </p:txBody>
      </p:sp>
      <p:sp>
        <p:nvSpPr>
          <p:cNvPr id="3" name="Content Placeholder 2"/>
          <p:cNvSpPr>
            <a:spLocks noGrp="1"/>
          </p:cNvSpPr>
          <p:nvPr>
            <p:ph idx="1"/>
          </p:nvPr>
        </p:nvSpPr>
        <p:spPr>
          <a:xfrm>
            <a:off x="610995" y="2036456"/>
            <a:ext cx="10336695" cy="4300176"/>
          </a:xfrm>
        </p:spPr>
        <p:txBody>
          <a:bodyPr>
            <a:normAutofit/>
          </a:bodyPr>
          <a:lstStyle/>
          <a:p>
            <a:pPr algn="just" rtl="1">
              <a:lnSpc>
                <a:spcPct val="150000"/>
              </a:lnSpc>
            </a:pPr>
            <a:r>
              <a:rPr lang="fa-IR" sz="2200" b="1" dirty="0">
                <a:solidFill>
                  <a:srgbClr val="FF0000"/>
                </a:solidFill>
                <a:cs typeface="B Titr" panose="00000700000000000000" pitchFamily="2" charset="-78"/>
              </a:rPr>
              <a:t>آموزش کلینیکی (بالینی) </a:t>
            </a:r>
            <a:r>
              <a:rPr lang="fa-IR" sz="2200" b="1" dirty="0">
                <a:solidFill>
                  <a:schemeClr val="bg2">
                    <a:lumMod val="50000"/>
                  </a:schemeClr>
                </a:solidFill>
                <a:cs typeface="B Titr" panose="00000700000000000000" pitchFamily="2" charset="-78"/>
              </a:rPr>
              <a:t>بیمار </a:t>
            </a:r>
            <a:r>
              <a:rPr lang="fa-IR" sz="2200" dirty="0">
                <a:solidFill>
                  <a:schemeClr val="bg2">
                    <a:lumMod val="50000"/>
                  </a:schemeClr>
                </a:solidFill>
                <a:cs typeface="B Titr" panose="00000700000000000000" pitchFamily="2" charset="-78"/>
              </a:rPr>
              <a:t>یک فرایند برنامه‌ریزی شده، روشمند، متوالی و منطقی آموزش و یادگیری است، که معمولا در کلیه‌ی محیط‌های بالینی به بیماران و مراجعین ارائه می‌شود. و در خصوص بیماری  یا پروسیجر مرتبط با بیمار می باشد</a:t>
            </a:r>
            <a:r>
              <a:rPr lang="en-US" sz="2200" dirty="0">
                <a:solidFill>
                  <a:schemeClr val="bg2">
                    <a:lumMod val="50000"/>
                  </a:schemeClr>
                </a:solidFill>
                <a:cs typeface="B Titr" panose="00000700000000000000" pitchFamily="2" charset="-78"/>
              </a:rPr>
              <a:t>.</a:t>
            </a:r>
            <a:endParaRPr lang="fa-IR" sz="2200" dirty="0">
              <a:solidFill>
                <a:schemeClr val="bg2">
                  <a:lumMod val="50000"/>
                </a:schemeClr>
              </a:solidFill>
              <a:cs typeface="B Titr" panose="00000700000000000000" pitchFamily="2" charset="-78"/>
            </a:endParaRPr>
          </a:p>
          <a:p>
            <a:pPr algn="just" rtl="1">
              <a:lnSpc>
                <a:spcPct val="150000"/>
              </a:lnSpc>
            </a:pPr>
            <a:r>
              <a:rPr lang="fa-IR" sz="2200" dirty="0">
                <a:solidFill>
                  <a:schemeClr val="bg2">
                    <a:lumMod val="50000"/>
                  </a:schemeClr>
                </a:solidFill>
                <a:cs typeface="B Titr" panose="00000700000000000000" pitchFamily="2" charset="-78"/>
              </a:rPr>
              <a:t>اهداف آموزش و یادگیری بالینی مبتنی بر نوع بیماری یا پروسیجر، ارزیابی بیمار، پیش آگهی‌ها و نیازهای فردی بیمار و الزامات مرتبط با مداخلات و مراقبت های بالینی  است.</a:t>
            </a:r>
          </a:p>
        </p:txBody>
      </p:sp>
    </p:spTree>
    <p:extLst>
      <p:ext uri="{BB962C8B-B14F-4D97-AF65-F5344CB8AC3E}">
        <p14:creationId xmlns:p14="http://schemas.microsoft.com/office/powerpoint/2010/main" xmlns="" val="11383137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pPr algn="r" rtl="1"/>
            <a:r>
              <a:rPr lang="fa-IR" dirty="0">
                <a:cs typeface="B Titr" panose="00000700000000000000" pitchFamily="2" charset="-78"/>
              </a:rPr>
              <a:t>آموزش بالینی ( کلینیکال)</a:t>
            </a:r>
          </a:p>
        </p:txBody>
      </p:sp>
      <p:sp>
        <p:nvSpPr>
          <p:cNvPr id="3" name="Content Placeholder 2"/>
          <p:cNvSpPr>
            <a:spLocks noGrp="1"/>
          </p:cNvSpPr>
          <p:nvPr>
            <p:ph idx="1"/>
          </p:nvPr>
        </p:nvSpPr>
        <p:spPr>
          <a:xfrm>
            <a:off x="0" y="3556925"/>
            <a:ext cx="11494051" cy="2771337"/>
          </a:xfrm>
        </p:spPr>
        <p:txBody>
          <a:bodyPr>
            <a:normAutofit lnSpcReduction="10000"/>
          </a:bodyPr>
          <a:lstStyle/>
          <a:p>
            <a:pPr algn="just" rtl="1"/>
            <a:r>
              <a:rPr lang="fa-IR" sz="2400" b="1" dirty="0">
                <a:solidFill>
                  <a:schemeClr val="bg2">
                    <a:lumMod val="50000"/>
                  </a:schemeClr>
                </a:solidFill>
                <a:cs typeface="B Lotus" panose="00000400000000000000" pitchFamily="2" charset="-78"/>
              </a:rPr>
              <a:t>1- یا به وی در خصوص بیماری یا پروسیجر مربوطه ا</a:t>
            </a:r>
            <a:r>
              <a:rPr lang="fa-IR" sz="2400" b="1" dirty="0">
                <a:solidFill>
                  <a:srgbClr val="FF0000"/>
                </a:solidFill>
                <a:cs typeface="B Lotus" panose="00000400000000000000" pitchFamily="2" charset="-78"/>
              </a:rPr>
              <a:t>طلاعات </a:t>
            </a:r>
            <a:r>
              <a:rPr lang="fa-IR" sz="2400" b="1" dirty="0">
                <a:solidFill>
                  <a:schemeClr val="bg2">
                    <a:lumMod val="50000"/>
                  </a:schemeClr>
                </a:solidFill>
                <a:cs typeface="B Lotus" panose="00000400000000000000" pitchFamily="2" charset="-78"/>
              </a:rPr>
              <a:t>می دهیم </a:t>
            </a:r>
            <a:r>
              <a:rPr lang="fa-IR" sz="2400" b="1" dirty="0">
                <a:solidFill>
                  <a:srgbClr val="FF0000"/>
                </a:solidFill>
                <a:cs typeface="B Lotus" panose="00000400000000000000" pitchFamily="2" charset="-78"/>
              </a:rPr>
              <a:t>(</a:t>
            </a:r>
            <a:r>
              <a:rPr lang="en-US" sz="2400" b="1" dirty="0">
                <a:solidFill>
                  <a:srgbClr val="FF0000"/>
                </a:solidFill>
                <a:cs typeface="B Lotus" panose="00000400000000000000" pitchFamily="2" charset="-78"/>
              </a:rPr>
              <a:t>information</a:t>
            </a:r>
            <a:r>
              <a:rPr lang="fa-IR" sz="2400" b="1" dirty="0">
                <a:solidFill>
                  <a:schemeClr val="bg2">
                    <a:lumMod val="50000"/>
                  </a:schemeClr>
                </a:solidFill>
                <a:cs typeface="B Lotus" panose="00000400000000000000" pitchFamily="2" charset="-78"/>
              </a:rPr>
              <a:t>) مانند: </a:t>
            </a:r>
          </a:p>
          <a:p>
            <a:pPr algn="just" rtl="1"/>
            <a:r>
              <a:rPr lang="fa-IR" sz="2400" b="1" dirty="0">
                <a:solidFill>
                  <a:schemeClr val="bg2">
                    <a:lumMod val="50000"/>
                  </a:schemeClr>
                </a:solidFill>
                <a:cs typeface="B Lotus" panose="00000400000000000000" pitchFamily="2" charset="-78"/>
              </a:rPr>
              <a:t>علت بیماری، علایم،  روش های تشخیص و درمان و پیش آگهی</a:t>
            </a:r>
          </a:p>
          <a:p>
            <a:pPr algn="just" rtl="1"/>
            <a:r>
              <a:rPr lang="fa-IR" sz="2400" b="1" dirty="0">
                <a:solidFill>
                  <a:schemeClr val="bg2">
                    <a:lumMod val="50000"/>
                  </a:schemeClr>
                </a:solidFill>
                <a:cs typeface="B Lotus" panose="00000400000000000000" pitchFamily="2" charset="-78"/>
              </a:rPr>
              <a:t>دلایل انجام، روش های جایگزین، روش انجام، عوارض پروسیجر</a:t>
            </a:r>
          </a:p>
          <a:p>
            <a:pPr lvl="0" algn="just" rtl="1"/>
            <a:r>
              <a:rPr lang="fa-IR" sz="2400" b="1" dirty="0">
                <a:solidFill>
                  <a:schemeClr val="bg2">
                    <a:lumMod val="50000"/>
                  </a:schemeClr>
                </a:solidFill>
                <a:cs typeface="B Lotus" panose="00000400000000000000" pitchFamily="2" charset="-78"/>
              </a:rPr>
              <a:t>2- یا به وی دستورالعمل هایی برای مراقبت صحیح از خود گفته یا ارایه می دهیم</a:t>
            </a:r>
            <a:r>
              <a:rPr lang="en-US" sz="2400" b="1" dirty="0">
                <a:solidFill>
                  <a:schemeClr val="bg2">
                    <a:lumMod val="50000"/>
                  </a:schemeClr>
                </a:solidFill>
                <a:cs typeface="B Lotus" panose="00000400000000000000" pitchFamily="2" charset="-78"/>
              </a:rPr>
              <a:t> </a:t>
            </a:r>
            <a:r>
              <a:rPr lang="fa-IR" sz="2400" b="1" dirty="0">
                <a:solidFill>
                  <a:schemeClr val="bg2">
                    <a:lumMod val="50000"/>
                  </a:schemeClr>
                </a:solidFill>
                <a:cs typeface="B Lotus" panose="00000400000000000000" pitchFamily="2" charset="-78"/>
              </a:rPr>
              <a:t>(</a:t>
            </a:r>
            <a:r>
              <a:rPr lang="en-US" sz="2400" b="1" dirty="0">
                <a:solidFill>
                  <a:schemeClr val="bg2">
                    <a:lumMod val="50000"/>
                  </a:schemeClr>
                </a:solidFill>
                <a:cs typeface="B Lotus" panose="00000400000000000000" pitchFamily="2" charset="-78"/>
              </a:rPr>
              <a:t>Self care instruction</a:t>
            </a:r>
            <a:r>
              <a:rPr lang="fa-IR" sz="2400" b="1" dirty="0">
                <a:solidFill>
                  <a:schemeClr val="bg2">
                    <a:lumMod val="50000"/>
                  </a:schemeClr>
                </a:solidFill>
                <a:cs typeface="B Lotus" panose="00000400000000000000" pitchFamily="2" charset="-78"/>
              </a:rPr>
              <a:t>)</a:t>
            </a:r>
          </a:p>
          <a:p>
            <a:pPr algn="just" rtl="1"/>
            <a:r>
              <a:rPr lang="fa-IR" sz="2400" b="1" dirty="0">
                <a:solidFill>
                  <a:schemeClr val="bg2">
                    <a:lumMod val="50000"/>
                  </a:schemeClr>
                </a:solidFill>
                <a:cs typeface="B Lotus" panose="00000400000000000000" pitchFamily="2" charset="-78"/>
              </a:rPr>
              <a:t> (</a:t>
            </a:r>
            <a:r>
              <a:rPr lang="fa-IR" sz="2400" b="1" dirty="0">
                <a:solidFill>
                  <a:srgbClr val="FF0000"/>
                </a:solidFill>
                <a:cs typeface="B Lotus" panose="00000400000000000000" pitchFamily="2" charset="-78"/>
              </a:rPr>
              <a:t>دستورالعمل های خود مراقبتی</a:t>
            </a:r>
            <a:r>
              <a:rPr lang="fa-IR" sz="2400" b="1" dirty="0">
                <a:solidFill>
                  <a:schemeClr val="bg2">
                    <a:lumMod val="50000"/>
                  </a:schemeClr>
                </a:solidFill>
                <a:cs typeface="B Lotus" panose="00000400000000000000" pitchFamily="2" charset="-78"/>
              </a:rPr>
              <a:t>)</a:t>
            </a:r>
          </a:p>
          <a:p>
            <a:pPr algn="just" rtl="1"/>
            <a:r>
              <a:rPr lang="fa-IR" sz="2400" b="1" dirty="0">
                <a:solidFill>
                  <a:schemeClr val="bg2">
                    <a:lumMod val="50000"/>
                  </a:schemeClr>
                </a:solidFill>
                <a:cs typeface="B Lotus" panose="00000400000000000000" pitchFamily="2" charset="-78"/>
              </a:rPr>
              <a:t>مانند: مراقبت های حین بستری (تغذیه، فعالیت و..) استفاده صحیح از داروها، مراقبت از خود در بیماری‌ها و صدمات.</a:t>
            </a:r>
          </a:p>
        </p:txBody>
      </p:sp>
      <p:graphicFrame>
        <p:nvGraphicFramePr>
          <p:cNvPr id="4" name="Diagram 3">
            <a:extLst>
              <a:ext uri="{FF2B5EF4-FFF2-40B4-BE49-F238E27FC236}">
                <a16:creationId xmlns:a16="http://schemas.microsoft.com/office/drawing/2014/main" xmlns="" id="{82BCAFA4-B5BE-4CD6-814F-1A3E07E9C68F}"/>
              </a:ext>
            </a:extLst>
          </p:cNvPr>
          <p:cNvGraphicFramePr/>
          <p:nvPr>
            <p:extLst>
              <p:ext uri="{D42A27DB-BD31-4B8C-83A1-F6EECF244321}">
                <p14:modId xmlns:p14="http://schemas.microsoft.com/office/powerpoint/2010/main" xmlns="" val="20758314"/>
              </p:ext>
            </p:extLst>
          </p:nvPr>
        </p:nvGraphicFramePr>
        <p:xfrm>
          <a:off x="-1986222" y="1909009"/>
          <a:ext cx="8002011" cy="13627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xmlns="" id="{B345A21B-B2D1-4CB3-84C3-8DFF3C7FAE95}"/>
              </a:ext>
            </a:extLst>
          </p:cNvPr>
          <p:cNvSpPr/>
          <p:nvPr/>
        </p:nvSpPr>
        <p:spPr>
          <a:xfrm>
            <a:off x="4280452" y="1745605"/>
            <a:ext cx="7089912" cy="1685077"/>
          </a:xfrm>
          <a:prstGeom prst="rect">
            <a:avLst/>
          </a:prstGeom>
        </p:spPr>
        <p:txBody>
          <a:bodyPr wrap="square">
            <a:spAutoFit/>
          </a:bodyPr>
          <a:lstStyle/>
          <a:p>
            <a:pPr algn="just" rtl="1">
              <a:lnSpc>
                <a:spcPct val="200000"/>
              </a:lnSpc>
            </a:pPr>
            <a:r>
              <a:rPr lang="fa-IR" b="1" dirty="0">
                <a:solidFill>
                  <a:schemeClr val="bg2">
                    <a:lumMod val="50000"/>
                  </a:schemeClr>
                </a:solidFill>
                <a:cs typeface="B Titr" panose="00000700000000000000" pitchFamily="2" charset="-78"/>
              </a:rPr>
              <a:t>آموزش کلینیکی با </a:t>
            </a:r>
            <a:r>
              <a:rPr lang="fa-IR" dirty="0">
                <a:solidFill>
                  <a:schemeClr val="bg2">
                    <a:lumMod val="50000"/>
                  </a:schemeClr>
                </a:solidFill>
                <a:cs typeface="B Titr" panose="00000700000000000000" pitchFamily="2" charset="-78"/>
              </a:rPr>
              <a:t>ارائه اطلاعات و دستورالعمل‌های خودمراقبتی به بیماران در یادگیری موضوعات عمومی یا اختصاصی مرتبط با بیماری یا پروسیجر کمک می‌کند و در واقع ما </a:t>
            </a:r>
            <a:r>
              <a:rPr lang="fa-IR" b="1" dirty="0">
                <a:solidFill>
                  <a:schemeClr val="bg2">
                    <a:lumMod val="50000"/>
                  </a:schemeClr>
                </a:solidFill>
                <a:cs typeface="B Titr" panose="00000700000000000000" pitchFamily="2" charset="-78"/>
              </a:rPr>
              <a:t>به بیمار 2 نوع پیام را منتقل می کنیم</a:t>
            </a:r>
          </a:p>
        </p:txBody>
      </p:sp>
    </p:spTree>
    <p:extLst>
      <p:ext uri="{BB962C8B-B14F-4D97-AF65-F5344CB8AC3E}">
        <p14:creationId xmlns:p14="http://schemas.microsoft.com/office/powerpoint/2010/main" xmlns="" val="3142075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0"/>
            <a:ext cx="8534400" cy="1507067"/>
          </a:xfrm>
        </p:spPr>
        <p:txBody>
          <a:bodyPr/>
          <a:lstStyle/>
          <a:p>
            <a:pPr algn="r" rtl="1"/>
            <a:r>
              <a:rPr lang="fa-IR" dirty="0">
                <a:cs typeface="B Titr" panose="00000700000000000000" pitchFamily="2" charset="-78"/>
              </a:rPr>
              <a:t>موضوعات آموزش بیمار</a:t>
            </a:r>
          </a:p>
        </p:txBody>
      </p:sp>
      <p:sp>
        <p:nvSpPr>
          <p:cNvPr id="3" name="Content Placeholder 2"/>
          <p:cNvSpPr>
            <a:spLocks noGrp="1"/>
          </p:cNvSpPr>
          <p:nvPr>
            <p:ph idx="1"/>
          </p:nvPr>
        </p:nvSpPr>
        <p:spPr>
          <a:xfrm>
            <a:off x="684211" y="2305878"/>
            <a:ext cx="9559719" cy="3975652"/>
          </a:xfrm>
        </p:spPr>
        <p:txBody>
          <a:bodyPr>
            <a:noAutofit/>
          </a:bodyPr>
          <a:lstStyle/>
          <a:p>
            <a:pPr marL="0" indent="0" algn="just" rtl="1">
              <a:lnSpc>
                <a:spcPct val="220000"/>
              </a:lnSpc>
              <a:buNone/>
            </a:pPr>
            <a:r>
              <a:rPr lang="fa-IR" sz="2400" b="1" dirty="0">
                <a:solidFill>
                  <a:srgbClr val="FF0000"/>
                </a:solidFill>
                <a:cs typeface="B Lotus" panose="00000400000000000000" pitchFamily="2" charset="-78"/>
              </a:rPr>
              <a:t>آموزش سلامت </a:t>
            </a:r>
          </a:p>
          <a:p>
            <a:pPr algn="just" rtl="1">
              <a:lnSpc>
                <a:spcPct val="100000"/>
              </a:lnSpc>
              <a:buFont typeface="Wingdings" panose="05000000000000000000" pitchFamily="2" charset="2"/>
              <a:buChar char="v"/>
            </a:pPr>
            <a:r>
              <a:rPr lang="fa-IR" sz="1600" b="1" dirty="0">
                <a:solidFill>
                  <a:schemeClr val="tx1"/>
                </a:solidFill>
                <a:cs typeface="B Lotus" panose="00000400000000000000" pitchFamily="2" charset="-78"/>
              </a:rPr>
              <a:t> عمدتا بر روی سلامتی، پیشگیری از بیماری ها و سبک زندگی سالم وارتقا سلامت متمرکز است.</a:t>
            </a:r>
          </a:p>
          <a:p>
            <a:pPr algn="just" rtl="1">
              <a:lnSpc>
                <a:spcPct val="100000"/>
              </a:lnSpc>
              <a:buFont typeface="Wingdings" panose="05000000000000000000" pitchFamily="2" charset="2"/>
              <a:buChar char="v"/>
            </a:pPr>
            <a:r>
              <a:rPr lang="fa-IR" sz="1600" b="1" dirty="0">
                <a:solidFill>
                  <a:schemeClr val="tx1"/>
                </a:solidFill>
                <a:cs typeface="B Lotus" panose="00000400000000000000" pitchFamily="2" charset="-78"/>
              </a:rPr>
              <a:t>آموزش سلامت همچنین می تواند سایر مراجعین، گروه‌ها و جوامع را هم پوشش دهد.</a:t>
            </a:r>
          </a:p>
          <a:p>
            <a:pPr algn="just" rtl="1">
              <a:lnSpc>
                <a:spcPct val="220000"/>
              </a:lnSpc>
              <a:buFont typeface="Wingdings" panose="05000000000000000000" pitchFamily="2" charset="2"/>
              <a:buChar char="v"/>
            </a:pPr>
            <a:r>
              <a:rPr lang="fa-IR" sz="1600" b="1" dirty="0">
                <a:solidFill>
                  <a:schemeClr val="tx1"/>
                </a:solidFill>
                <a:cs typeface="B Lotus" panose="00000400000000000000" pitchFamily="2" charset="-78"/>
              </a:rPr>
              <a:t>تمرکز اصلی آموزش سلامت، بر تغییر و بهبود رفتارهای سلامت در جامعه است.</a:t>
            </a:r>
          </a:p>
          <a:p>
            <a:pPr algn="just" rtl="1">
              <a:lnSpc>
                <a:spcPct val="220000"/>
              </a:lnSpc>
              <a:buFont typeface="Wingdings" panose="05000000000000000000" pitchFamily="2" charset="2"/>
              <a:buChar char="v"/>
            </a:pPr>
            <a:r>
              <a:rPr lang="fa-IR" sz="1600" b="1" dirty="0">
                <a:solidFill>
                  <a:schemeClr val="tx1"/>
                </a:solidFill>
                <a:latin typeface="Times New Roman" panose="02020603050405020304" pitchFamily="18" charset="0"/>
                <a:ea typeface="Times New Roman" panose="02020603050405020304" pitchFamily="18" charset="0"/>
                <a:cs typeface="B Lotus" panose="00000400000000000000" pitchFamily="2" charset="-78"/>
              </a:rPr>
              <a:t>آموزش بیمار با ارائه اطلاعات و دستورالعمل‌های سلامت به بیماران در یادگیری موضوعات عمومی یا اختصاصی مرتبط با سلامت کمک می‌کند.</a:t>
            </a:r>
            <a:endParaRPr lang="fa-IR" sz="1400" b="1" dirty="0">
              <a:solidFill>
                <a:schemeClr val="tx1"/>
              </a:solidFill>
              <a:latin typeface="Times New Roman" panose="02020603050405020304" pitchFamily="18" charset="0"/>
              <a:ea typeface="Times New Roman" panose="02020603050405020304" pitchFamily="18" charset="0"/>
              <a:cs typeface="B Lotus" panose="00000400000000000000" pitchFamily="2" charset="-78"/>
            </a:endParaRPr>
          </a:p>
          <a:p>
            <a:pPr algn="just" rtl="1">
              <a:lnSpc>
                <a:spcPct val="220000"/>
              </a:lnSpc>
              <a:buFont typeface="Wingdings" panose="05000000000000000000" pitchFamily="2" charset="2"/>
              <a:buChar char="v"/>
            </a:pPr>
            <a:r>
              <a:rPr lang="fa-IR" sz="1600" b="1" dirty="0">
                <a:solidFill>
                  <a:schemeClr val="tx1"/>
                </a:solidFill>
                <a:latin typeface="Times New Roman" panose="02020603050405020304" pitchFamily="18" charset="0"/>
                <a:ea typeface="Times New Roman" panose="02020603050405020304" pitchFamily="18" charset="0"/>
                <a:cs typeface="B Lotus" panose="00000400000000000000" pitchFamily="2" charset="-78"/>
              </a:rPr>
              <a:t>مباحث، شامل نیاز به خدمات پیشگیرانه، اتخاذ شیوه زندگی سالم، استفاده صحیح از داروها، مراقبت از خود در بیماری‌ها و صدمات است.</a:t>
            </a:r>
            <a:endParaRPr lang="en-US" sz="1400" b="1" dirty="0">
              <a:solidFill>
                <a:schemeClr val="tx1"/>
              </a:solidFill>
              <a:latin typeface="Times New Roman" panose="02020603050405020304" pitchFamily="18" charset="0"/>
              <a:ea typeface="Times New Roman" panose="02020603050405020304" pitchFamily="18" charset="0"/>
              <a:cs typeface="B Lotus" panose="00000400000000000000" pitchFamily="2" charset="-78"/>
            </a:endParaRPr>
          </a:p>
          <a:p>
            <a:pPr algn="just" rtl="1">
              <a:lnSpc>
                <a:spcPct val="220000"/>
              </a:lnSpc>
              <a:buFont typeface="Wingdings" panose="05000000000000000000" pitchFamily="2" charset="2"/>
              <a:buChar char="v"/>
            </a:pPr>
            <a:endParaRPr lang="fa-IR" sz="1600" b="1" dirty="0">
              <a:solidFill>
                <a:schemeClr val="tx1"/>
              </a:solidFill>
              <a:cs typeface="B Lotus" panose="00000400000000000000" pitchFamily="2" charset="-78"/>
            </a:endParaRPr>
          </a:p>
          <a:p>
            <a:pPr algn="just" rtl="1">
              <a:lnSpc>
                <a:spcPct val="220000"/>
              </a:lnSpc>
              <a:buFont typeface="Wingdings" panose="05000000000000000000" pitchFamily="2" charset="2"/>
              <a:buChar char="v"/>
            </a:pPr>
            <a:endParaRPr lang="fa-IR" sz="1600" b="1" dirty="0">
              <a:solidFill>
                <a:schemeClr val="tx1"/>
              </a:solidFill>
              <a:cs typeface="B Lotus" panose="00000400000000000000" pitchFamily="2" charset="-78"/>
            </a:endParaRPr>
          </a:p>
        </p:txBody>
      </p:sp>
    </p:spTree>
    <p:extLst>
      <p:ext uri="{BB962C8B-B14F-4D97-AF65-F5344CB8AC3E}">
        <p14:creationId xmlns:p14="http://schemas.microsoft.com/office/powerpoint/2010/main" xmlns="" val="3746525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مدیریت آموزش بیمار از قبل ار بستری تا پس از  ترخیص</a:t>
            </a:r>
            <a:endParaRPr lang="en-US" dirty="0"/>
          </a:p>
        </p:txBody>
      </p:sp>
      <p:graphicFrame>
        <p:nvGraphicFramePr>
          <p:cNvPr id="8" name="Content Placeholder 7"/>
          <p:cNvGraphicFramePr>
            <a:graphicFrameLocks noGrp="1"/>
          </p:cNvGraphicFramePr>
          <p:nvPr>
            <p:ph idx="1"/>
          </p:nvPr>
        </p:nvGraphicFramePr>
        <p:xfrm>
          <a:off x="673769" y="2037347"/>
          <a:ext cx="11133220" cy="2037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14" name="Rectangle 13"/>
          <p:cNvSpPr/>
          <p:nvPr/>
        </p:nvSpPr>
        <p:spPr>
          <a:xfrm>
            <a:off x="3049587" y="4243012"/>
            <a:ext cx="6096000" cy="830997"/>
          </a:xfrm>
          <a:prstGeom prst="rect">
            <a:avLst/>
          </a:prstGeom>
        </p:spPr>
        <p:txBody>
          <a:bodyP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fa-IR" sz="4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n-ea"/>
                <a:cs typeface="Times New Roman" panose="02020603050405020304" pitchFamily="18" charset="0"/>
              </a:rPr>
              <a:t>ترخیص   </a:t>
            </a:r>
            <a:r>
              <a:rPr kumimoji="0" lang="fa-IR" sz="4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n-ea"/>
                <a:cs typeface="Times New Roman" panose="02020603050405020304" pitchFamily="18" charset="0"/>
                <a:sym typeface="Symbol" panose="05050102010706020507" pitchFamily="18" charset="2"/>
              </a:rPr>
              <a:t>     </a:t>
            </a:r>
            <a:r>
              <a:rPr kumimoji="0" lang="fa-IR" sz="4800" b="0" i="0" u="none" strike="noStrike" kern="1200" cap="none" spc="-50" normalizeH="0" baseline="0" noProof="0" dirty="0">
                <a:ln>
                  <a:noFill/>
                </a:ln>
                <a:solidFill>
                  <a:srgbClr val="000000">
                    <a:lumMod val="75000"/>
                    <a:lumOff val="25000"/>
                  </a:srgbClr>
                </a:solidFill>
                <a:effectLst/>
                <a:uLnTx/>
                <a:uFillTx/>
                <a:latin typeface="Calibri Light" panose="020F0302020204030204"/>
                <a:ea typeface="+mn-ea"/>
                <a:cs typeface="Times New Roman" panose="02020603050405020304" pitchFamily="18" charset="0"/>
              </a:rPr>
              <a:t>پذیرش </a:t>
            </a: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6800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955007" y="4259179"/>
            <a:ext cx="8229600" cy="1219200"/>
          </a:xfrm>
        </p:spPr>
        <p:txBody>
          <a:bodyPr>
            <a:normAutofit fontScale="90000"/>
          </a:bodyPr>
          <a:lstStyle/>
          <a:p>
            <a:pPr algn="r" rtl="1" eaLnBrk="1" fontAlgn="auto" hangingPunct="1">
              <a:spcAft>
                <a:spcPts val="0"/>
              </a:spcAft>
              <a:defRPr/>
            </a:pPr>
            <a:r>
              <a:rPr lang="fa-IR" sz="3200" dirty="0">
                <a:solidFill>
                  <a:schemeClr val="tx2">
                    <a:satMod val="200000"/>
                  </a:schemeClr>
                </a:solidFill>
                <a:cs typeface="B Nazanin" pitchFamily="2" charset="-78"/>
              </a:rPr>
              <a:t>در نظام سلامت </a:t>
            </a:r>
            <a:r>
              <a:rPr lang="ar-SA" sz="3200" dirty="0">
                <a:solidFill>
                  <a:schemeClr val="tx2">
                    <a:satMod val="200000"/>
                  </a:schemeClr>
                </a:solidFill>
                <a:cs typeface="B Nazanin" pitchFamily="2" charset="-78"/>
              </a:rPr>
              <a:t>باید براي آموزش بيمار</a:t>
            </a:r>
            <a:r>
              <a:rPr lang="fa-IR" sz="3200" dirty="0">
                <a:solidFill>
                  <a:schemeClr val="tx2">
                    <a:satMod val="200000"/>
                  </a:schemeClr>
                </a:solidFill>
                <a:cs typeface="B Nazanin" pitchFamily="2" charset="-78"/>
              </a:rPr>
              <a:t>،</a:t>
            </a:r>
            <a:r>
              <a:rPr lang="ar-SA" sz="3200" dirty="0">
                <a:solidFill>
                  <a:schemeClr val="tx2">
                    <a:satMod val="200000"/>
                  </a:schemeClr>
                </a:solidFill>
                <a:cs typeface="B Nazanin" pitchFamily="2" charset="-78"/>
              </a:rPr>
              <a:t> همانند تجويز دارو و ارائه نسخه</a:t>
            </a:r>
            <a:r>
              <a:rPr lang="fa-IR" sz="3200" dirty="0">
                <a:solidFill>
                  <a:schemeClr val="tx2">
                    <a:satMod val="200000"/>
                  </a:schemeClr>
                </a:solidFill>
                <a:cs typeface="B Nazanin" pitchFamily="2" charset="-78"/>
              </a:rPr>
              <a:t>،</a:t>
            </a:r>
            <a:r>
              <a:rPr lang="ar-SA" sz="3200" dirty="0">
                <a:solidFill>
                  <a:schemeClr val="tx2">
                    <a:satMod val="200000"/>
                  </a:schemeClr>
                </a:solidFill>
                <a:cs typeface="B Nazanin" pitchFamily="2" charset="-78"/>
              </a:rPr>
              <a:t> به عنوان بخشي از فرآيند درمان</a:t>
            </a:r>
            <a:r>
              <a:rPr lang="fa-IR" sz="3200" dirty="0">
                <a:solidFill>
                  <a:schemeClr val="tx2">
                    <a:satMod val="200000"/>
                  </a:schemeClr>
                </a:solidFill>
                <a:cs typeface="B Nazanin" pitchFamily="2" charset="-78"/>
              </a:rPr>
              <a:t>،</a:t>
            </a:r>
            <a:r>
              <a:rPr lang="ar-SA" sz="3200" dirty="0">
                <a:solidFill>
                  <a:schemeClr val="tx2">
                    <a:satMod val="200000"/>
                  </a:schemeClr>
                </a:solidFill>
                <a:cs typeface="B Nazanin" pitchFamily="2" charset="-78"/>
              </a:rPr>
              <a:t> برنامه ريزي نمود. </a:t>
            </a:r>
            <a:endParaRPr lang="fa-IR" sz="3200" dirty="0">
              <a:solidFill>
                <a:schemeClr val="tx2">
                  <a:satMod val="200000"/>
                </a:schemeClr>
              </a:solidFill>
              <a:cs typeface="B Nazanin" pitchFamily="2" charset="-78"/>
            </a:endParaRPr>
          </a:p>
        </p:txBody>
      </p:sp>
      <p:pic>
        <p:nvPicPr>
          <p:cNvPr id="21507" name="Picture 5" descr="heart.gif"/>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4800601" y="2057401"/>
            <a:ext cx="2538413" cy="2428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1508" name="Rectangle 5"/>
          <p:cNvSpPr>
            <a:spLocks noGrp="1" noChangeArrowheads="1"/>
          </p:cNvSpPr>
          <p:nvPr>
            <p:ph idx="1"/>
          </p:nvPr>
        </p:nvSpPr>
        <p:spPr>
          <a:xfrm>
            <a:off x="2767263" y="457201"/>
            <a:ext cx="8229600" cy="1600200"/>
          </a:xfrm>
        </p:spPr>
        <p:txBody>
          <a:bodyPr/>
          <a:lstStyle/>
          <a:p>
            <a:pPr algn="r" rtl="1" eaLnBrk="1" hangingPunct="1"/>
            <a:r>
              <a:rPr lang="fa-IR" altLang="en-US" b="1" dirty="0">
                <a:cs typeface="B Nazanin" panose="00000400000000000000" pitchFamily="2" charset="-78"/>
              </a:rPr>
              <a:t>يكي از </a:t>
            </a:r>
            <a:r>
              <a:rPr lang="ar-SA" altLang="en-US" b="1" dirty="0">
                <a:cs typeface="B Nazanin" panose="00000400000000000000" pitchFamily="2" charset="-78"/>
              </a:rPr>
              <a:t>دل</a:t>
            </a:r>
            <a:r>
              <a:rPr lang="fa-IR" altLang="en-US" b="1" dirty="0">
                <a:cs typeface="B Nazanin" panose="00000400000000000000" pitchFamily="2" charset="-78"/>
              </a:rPr>
              <a:t>ا</a:t>
            </a:r>
            <a:r>
              <a:rPr lang="ar-SA" altLang="en-US" b="1" dirty="0">
                <a:cs typeface="B Nazanin" panose="00000400000000000000" pitchFamily="2" charset="-78"/>
              </a:rPr>
              <a:t>يل عمده شكست در نظام مراقبت</a:t>
            </a:r>
            <a:r>
              <a:rPr lang="fa-IR" altLang="en-US" b="1" dirty="0">
                <a:cs typeface="B Nazanin" panose="00000400000000000000" pitchFamily="2" charset="-78"/>
              </a:rPr>
              <a:t>، </a:t>
            </a:r>
            <a:r>
              <a:rPr lang="ar-SA" altLang="en-US" b="1" dirty="0">
                <a:cs typeface="B Nazanin" panose="00000400000000000000" pitchFamily="2" charset="-78"/>
              </a:rPr>
              <a:t>عدم</a:t>
            </a:r>
            <a:r>
              <a:rPr lang="fa-IR" altLang="en-US" b="1" dirty="0">
                <a:cs typeface="B Nazanin" panose="00000400000000000000" pitchFamily="2" charset="-78"/>
              </a:rPr>
              <a:t> </a:t>
            </a:r>
            <a:r>
              <a:rPr lang="ar-SA" altLang="en-US" b="1" dirty="0">
                <a:cs typeface="B Nazanin" panose="00000400000000000000" pitchFamily="2" charset="-78"/>
              </a:rPr>
              <a:t>مسئوليت‌پذيري بيماران در قبال رفتارهاي خود </a:t>
            </a:r>
            <a:r>
              <a:rPr lang="fa-IR" altLang="en-US" b="1" dirty="0">
                <a:cs typeface="B Nazanin" panose="00000400000000000000" pitchFamily="2" charset="-78"/>
              </a:rPr>
              <a:t>شان و  </a:t>
            </a:r>
            <a:r>
              <a:rPr lang="ar-SA" altLang="en-US" b="1" dirty="0">
                <a:cs typeface="B Nazanin" panose="00000400000000000000" pitchFamily="2" charset="-78"/>
              </a:rPr>
              <a:t> عدم دريافت آگاهي‌ها، مهارت‌ها و نگرش</a:t>
            </a:r>
            <a:r>
              <a:rPr lang="en-US" altLang="en-US" b="1" dirty="0">
                <a:cs typeface="B Nazanin" panose="00000400000000000000" pitchFamily="2" charset="-78"/>
              </a:rPr>
              <a:t>‌</a:t>
            </a:r>
            <a:r>
              <a:rPr lang="ar-SA" altLang="en-US" b="1" dirty="0">
                <a:cs typeface="B Nazanin" panose="00000400000000000000" pitchFamily="2" charset="-78"/>
              </a:rPr>
              <a:t>هاي لازم </a:t>
            </a:r>
            <a:r>
              <a:rPr lang="fa-IR" altLang="en-US" b="1" dirty="0">
                <a:cs typeface="B Nazanin" panose="00000400000000000000" pitchFamily="2" charset="-78"/>
              </a:rPr>
              <a:t>و است</a:t>
            </a:r>
          </a:p>
        </p:txBody>
      </p:sp>
    </p:spTree>
    <p:extLst>
      <p:ext uri="{BB962C8B-B14F-4D97-AF65-F5344CB8AC3E}">
        <p14:creationId xmlns:p14="http://schemas.microsoft.com/office/powerpoint/2010/main" xmlns="" val="38166647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591" y="1833517"/>
            <a:ext cx="9165604" cy="4421509"/>
          </a:xfrm>
        </p:spPr>
        <p:txBody>
          <a:bodyPr>
            <a:normAutofit/>
          </a:bodyPr>
          <a:lstStyle/>
          <a:p>
            <a:pPr lvl="1" algn="just" rtl="1">
              <a:lnSpc>
                <a:spcPct val="200000"/>
              </a:lnSpc>
              <a:buFont typeface="Wingdings" panose="05000000000000000000" pitchFamily="2" charset="2"/>
              <a:buChar char="v"/>
            </a:pPr>
            <a:r>
              <a:rPr lang="fa-IR" sz="2200" dirty="0">
                <a:solidFill>
                  <a:schemeClr val="bg2">
                    <a:lumMod val="50000"/>
                  </a:schemeClr>
                </a:solidFill>
                <a:latin typeface="Adobe Fan Heiti Std B" panose="020B0700000000000000" pitchFamily="34" charset="-128"/>
                <a:ea typeface="Adobe Fan Heiti Std B" panose="020B0700000000000000" pitchFamily="34" charset="-128"/>
                <a:cs typeface="B Titr" panose="00000700000000000000" pitchFamily="2" charset="-78"/>
              </a:rPr>
              <a:t>هر عضوی از تیم درمان و مراقبت بیمار (پزشک، پرستار و سایرین)، نیاز است در آموزش بیمار دخیل باشد. </a:t>
            </a:r>
          </a:p>
          <a:p>
            <a:pPr lvl="1" algn="just" rtl="1">
              <a:lnSpc>
                <a:spcPct val="200000"/>
              </a:lnSpc>
              <a:buFont typeface="Wingdings" panose="05000000000000000000" pitchFamily="2" charset="2"/>
              <a:buChar char="v"/>
            </a:pPr>
            <a:r>
              <a:rPr lang="fa-IR" sz="2200" dirty="0">
                <a:solidFill>
                  <a:schemeClr val="bg2">
                    <a:lumMod val="50000"/>
                  </a:schemeClr>
                </a:solidFill>
                <a:latin typeface="Adobe Fan Heiti Std B" panose="020B0700000000000000" pitchFamily="34" charset="-128"/>
                <a:ea typeface="Adobe Fan Heiti Std B" panose="020B0700000000000000" pitchFamily="34" charset="-128"/>
                <a:cs typeface="B Titr" panose="00000700000000000000" pitchFamily="2" charset="-78"/>
              </a:rPr>
              <a:t>سطوح مدیریت ارشد و میانی ارایه خدمات برای پیاده سازی برنامه ها مسیولیت دارند</a:t>
            </a:r>
            <a:endParaRPr lang="en-US" sz="2200" dirty="0">
              <a:solidFill>
                <a:schemeClr val="bg2">
                  <a:lumMod val="50000"/>
                </a:schemeClr>
              </a:solidFill>
              <a:latin typeface="Adobe Fan Heiti Std B" panose="020B0700000000000000" pitchFamily="34" charset="-128"/>
              <a:ea typeface="Adobe Fan Heiti Std B" panose="020B0700000000000000" pitchFamily="34" charset="-128"/>
              <a:cs typeface="B Titr" panose="00000700000000000000" pitchFamily="2" charset="-78"/>
            </a:endParaRPr>
          </a:p>
        </p:txBody>
      </p:sp>
      <p:sp>
        <p:nvSpPr>
          <p:cNvPr id="6" name="Title 1">
            <a:extLst>
              <a:ext uri="{FF2B5EF4-FFF2-40B4-BE49-F238E27FC236}">
                <a16:creationId xmlns:a16="http://schemas.microsoft.com/office/drawing/2014/main" xmlns="" id="{BF090D86-368A-436E-A7CD-A17183C46A25}"/>
              </a:ext>
            </a:extLst>
          </p:cNvPr>
          <p:cNvSpPr>
            <a:spLocks noGrp="1"/>
          </p:cNvSpPr>
          <p:nvPr>
            <p:ph type="title"/>
          </p:nvPr>
        </p:nvSpPr>
        <p:spPr>
          <a:xfrm>
            <a:off x="684212" y="327456"/>
            <a:ext cx="8534400" cy="1507067"/>
          </a:xfrm>
        </p:spPr>
        <p:txBody>
          <a:bodyPr/>
          <a:lstStyle/>
          <a:p>
            <a:pPr algn="just" rtl="1"/>
            <a:r>
              <a:rPr lang="fa-IR" b="1" dirty="0">
                <a:solidFill>
                  <a:srgbClr val="000000">
                    <a:lumMod val="75000"/>
                    <a:lumOff val="25000"/>
                  </a:srgbClr>
                </a:solidFill>
                <a:cs typeface="B Titr" panose="00000700000000000000" pitchFamily="2" charset="-78"/>
              </a:rPr>
              <a:t>مسیولیت  آموزش به بیمار</a:t>
            </a:r>
            <a:endParaRPr lang="fa-IR" b="1" dirty="0">
              <a:cs typeface="B Titr" panose="00000700000000000000" pitchFamily="2" charset="-78"/>
            </a:endParaRPr>
          </a:p>
        </p:txBody>
      </p:sp>
    </p:spTree>
    <p:extLst>
      <p:ext uri="{BB962C8B-B14F-4D97-AF65-F5344CB8AC3E}">
        <p14:creationId xmlns:p14="http://schemas.microsoft.com/office/powerpoint/2010/main" xmlns="" val="13939189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srgbClr val="FFFFFF"/>
              </a:solidFill>
            </a:endParaRPr>
          </a:p>
        </p:txBody>
      </p:sp>
      <p:graphicFrame>
        <p:nvGraphicFramePr>
          <p:cNvPr id="6" name="Diagram 5"/>
          <p:cNvGraphicFramePr/>
          <p:nvPr>
            <p:extLst>
              <p:ext uri="{D42A27DB-BD31-4B8C-83A1-F6EECF244321}">
                <p14:modId xmlns:p14="http://schemas.microsoft.com/office/powerpoint/2010/main" xmlns="" val="6231714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3820247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dirty="0"/>
              <a:t>ریاست</a:t>
            </a:r>
            <a:endParaRPr lang="en-US" dirty="0"/>
          </a:p>
        </p:txBody>
      </p:sp>
      <p:sp>
        <p:nvSpPr>
          <p:cNvPr id="4" name="Content Placeholder 3"/>
          <p:cNvSpPr>
            <a:spLocks noGrp="1"/>
          </p:cNvSpPr>
          <p:nvPr>
            <p:ph idx="1"/>
          </p:nvPr>
        </p:nvSpPr>
        <p:spPr/>
        <p:txBody>
          <a:bodyPr>
            <a:normAutofit lnSpcReduction="10000"/>
          </a:bodyPr>
          <a:lstStyle/>
          <a:p>
            <a:pPr algn="r" rtl="1"/>
            <a:r>
              <a:rPr lang="fa-IR" sz="2800" dirty="0">
                <a:cs typeface="B Lotus" panose="00000400000000000000" pitchFamily="2" charset="-78"/>
              </a:rPr>
              <a:t>سیاست گذاری و تصویب سیاست های کلان و حط مشی و روش اجرایی در قالب تیم مدیریت اجرایی و کمیته </a:t>
            </a:r>
          </a:p>
          <a:p>
            <a:pPr algn="r" rtl="1"/>
            <a:r>
              <a:rPr lang="fa-IR" sz="2800" dirty="0">
                <a:cs typeface="B Lotus" panose="00000400000000000000" pitchFamily="2" charset="-78"/>
              </a:rPr>
              <a:t>تعیین نقش و وظایف حوزه های مختلف </a:t>
            </a:r>
          </a:p>
          <a:p>
            <a:pPr algn="r" rtl="1"/>
            <a:r>
              <a:rPr lang="fa-IR" sz="2800" dirty="0">
                <a:cs typeface="B Lotus" panose="00000400000000000000" pitchFamily="2" charset="-78"/>
              </a:rPr>
              <a:t>حمایت و پشتیبانی و تامین منابع و بودجه مورد نیاز برنامه ها</a:t>
            </a:r>
          </a:p>
          <a:p>
            <a:pPr algn="r" rtl="1"/>
            <a:r>
              <a:rPr lang="fa-IR" sz="2800" dirty="0">
                <a:cs typeface="B Lotus" panose="00000400000000000000" pitchFamily="2" charset="-78"/>
              </a:rPr>
              <a:t>نظارت مبتنی بر شاخص ها</a:t>
            </a:r>
          </a:p>
          <a:p>
            <a:pPr algn="r" rtl="1"/>
            <a:r>
              <a:rPr lang="fa-IR" sz="2800" dirty="0">
                <a:cs typeface="B Lotus" panose="00000400000000000000" pitchFamily="2" charset="-78"/>
              </a:rPr>
              <a:t>بررسی های میدانی</a:t>
            </a:r>
          </a:p>
          <a:p>
            <a:pPr algn="r" rtl="1"/>
            <a:r>
              <a:rPr lang="fa-IR" sz="2800" dirty="0">
                <a:cs typeface="B Lotus" panose="00000400000000000000" pitchFamily="2" charset="-78"/>
              </a:rPr>
              <a:t>حمایت از برنامه های ارزیابی عملکرد پاداش دهی مبتنی بر عملکرد</a:t>
            </a:r>
          </a:p>
          <a:p>
            <a:pPr algn="r" rtl="1"/>
            <a:r>
              <a:rPr lang="fa-IR" sz="2800" dirty="0">
                <a:cs typeface="B Lotus" panose="00000400000000000000" pitchFamily="2" charset="-78"/>
              </a:rPr>
              <a:t>.....</a:t>
            </a:r>
          </a:p>
        </p:txBody>
      </p:sp>
      <p:sp>
        <p:nvSpPr>
          <p:cNvPr id="2" name="Footer Placeholder 1"/>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xmlns="" val="227030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dirty="0"/>
              <a:t>مدیر بیمارستان</a:t>
            </a:r>
            <a:endParaRPr lang="en-US" dirty="0"/>
          </a:p>
        </p:txBody>
      </p:sp>
      <p:sp>
        <p:nvSpPr>
          <p:cNvPr id="4" name="Content Placeholder 3"/>
          <p:cNvSpPr>
            <a:spLocks noGrp="1"/>
          </p:cNvSpPr>
          <p:nvPr>
            <p:ph idx="1"/>
          </p:nvPr>
        </p:nvSpPr>
        <p:spPr/>
        <p:txBody>
          <a:bodyPr>
            <a:normAutofit/>
          </a:bodyPr>
          <a:lstStyle/>
          <a:p>
            <a:pPr algn="r" rtl="1"/>
            <a:r>
              <a:rPr lang="fa-IR" sz="2800" dirty="0">
                <a:cs typeface="B Lotus" panose="00000400000000000000" pitchFamily="2" charset="-78"/>
              </a:rPr>
              <a:t>پیگیری تامین منابع و بودجه مورد نیاز برنامه ها و پشتیبانی بهینه و تامین تجهیزات مورد نیاز </a:t>
            </a:r>
          </a:p>
          <a:p>
            <a:pPr algn="r" rtl="1"/>
            <a:r>
              <a:rPr lang="fa-IR" sz="2800" dirty="0">
                <a:cs typeface="B Lotus" panose="00000400000000000000" pitchFamily="2" charset="-78"/>
              </a:rPr>
              <a:t>کمک به تسهیل خدمت رسانی در بحش های بالینی با اصلاح فرایندهای پشتیبانی</a:t>
            </a:r>
          </a:p>
          <a:p>
            <a:pPr lvl="0" algn="r" rtl="1">
              <a:buClr>
                <a:srgbClr val="E48312"/>
              </a:buClr>
            </a:pPr>
            <a:r>
              <a:rPr lang="fa-IR" sz="2800" dirty="0">
                <a:cs typeface="B Lotus" panose="00000400000000000000" pitchFamily="2" charset="-78"/>
              </a:rPr>
              <a:t>کمک به تسهیل </a:t>
            </a:r>
            <a:r>
              <a:rPr lang="fa-IR" sz="2800" dirty="0">
                <a:solidFill>
                  <a:srgbClr val="000000">
                    <a:lumMod val="75000"/>
                    <a:lumOff val="25000"/>
                  </a:srgbClr>
                </a:solidFill>
                <a:cs typeface="B Lotus" panose="00000400000000000000" pitchFamily="2" charset="-78"/>
              </a:rPr>
              <a:t>خدمت رسانی سوپروایزرین بالینی با اصلاح فرایندهای پشتیبانی</a:t>
            </a:r>
          </a:p>
          <a:p>
            <a:pPr algn="r" rtl="1"/>
            <a:r>
              <a:rPr lang="fa-IR" sz="2800" dirty="0">
                <a:cs typeface="B Lotus" panose="00000400000000000000" pitchFamily="2" charset="-78"/>
              </a:rPr>
              <a:t>پیاده سازی برنامه های اطلاع رسانی بیمار </a:t>
            </a:r>
          </a:p>
          <a:p>
            <a:pPr algn="r" rtl="1"/>
            <a:r>
              <a:rPr lang="fa-IR" sz="2800" dirty="0">
                <a:cs typeface="B Lotus" panose="00000400000000000000" pitchFamily="2" charset="-78"/>
              </a:rPr>
              <a:t>.....</a:t>
            </a:r>
          </a:p>
        </p:txBody>
      </p:sp>
      <p:sp>
        <p:nvSpPr>
          <p:cNvPr id="2" name="Footer Placeholder 1"/>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xmlns="" val="26732811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dirty="0"/>
              <a:t>مدیر پرستاری</a:t>
            </a:r>
            <a:endParaRPr lang="en-US" dirty="0"/>
          </a:p>
        </p:txBody>
      </p:sp>
      <p:sp>
        <p:nvSpPr>
          <p:cNvPr id="4" name="Content Placeholder 3"/>
          <p:cNvSpPr>
            <a:spLocks noGrp="1"/>
          </p:cNvSpPr>
          <p:nvPr>
            <p:ph idx="1"/>
          </p:nvPr>
        </p:nvSpPr>
        <p:spPr/>
        <p:txBody>
          <a:bodyPr>
            <a:normAutofit lnSpcReduction="10000"/>
          </a:bodyPr>
          <a:lstStyle/>
          <a:p>
            <a:pPr algn="r" rtl="1"/>
            <a:r>
              <a:rPr lang="fa-IR" sz="2800" dirty="0">
                <a:cs typeface="B Lotus" panose="00000400000000000000" pitchFamily="2" charset="-78"/>
              </a:rPr>
              <a:t>تعیین سیاست ها و خط مشی و روش اجراییو پیشنهاد به تیم مدیریت اجرایی و کمیته </a:t>
            </a:r>
          </a:p>
          <a:p>
            <a:pPr algn="r" rtl="1"/>
            <a:r>
              <a:rPr lang="fa-IR" sz="2800" dirty="0">
                <a:cs typeface="B Lotus" panose="00000400000000000000" pitchFamily="2" charset="-78"/>
              </a:rPr>
              <a:t>تعیین منابع و بودجه مورد نیاز برنامه ها و پیگیری تامین آنها</a:t>
            </a:r>
          </a:p>
          <a:p>
            <a:pPr algn="r" rtl="1"/>
            <a:r>
              <a:rPr lang="fa-IR" sz="2800" dirty="0">
                <a:cs typeface="B Lotus" panose="00000400000000000000" pitchFamily="2" charset="-78"/>
              </a:rPr>
              <a:t>پیگیری اصلاح فرایندهای پذیرش- بستری- فرایند پرستاری- چینش بیمار یا </a:t>
            </a:r>
            <a:r>
              <a:rPr lang="en-US" sz="2800" dirty="0">
                <a:cs typeface="B Lotus" panose="00000400000000000000" pitchFamily="2" charset="-78"/>
              </a:rPr>
              <a:t>case method</a:t>
            </a:r>
            <a:r>
              <a:rPr lang="fa-IR" sz="2800" dirty="0">
                <a:cs typeface="B Lotus" panose="00000400000000000000" pitchFamily="2" charset="-78"/>
              </a:rPr>
              <a:t> - تحویل بیمار- ترخیص بیمار </a:t>
            </a:r>
          </a:p>
          <a:p>
            <a:pPr algn="r" rtl="1"/>
            <a:r>
              <a:rPr lang="fa-IR" sz="2800" dirty="0">
                <a:cs typeface="B Lotus" panose="00000400000000000000" pitchFamily="2" charset="-78"/>
              </a:rPr>
              <a:t>طراحی فرایند نظارت و ارزشیابی آموزش بیمار در قالب نظارت بالینی </a:t>
            </a:r>
          </a:p>
          <a:p>
            <a:pPr lvl="0" algn="r" rtl="1">
              <a:buClr>
                <a:srgbClr val="E48312"/>
              </a:buClr>
            </a:pPr>
            <a:r>
              <a:rPr lang="fa-IR" sz="2800" dirty="0">
                <a:solidFill>
                  <a:srgbClr val="000000">
                    <a:lumMod val="75000"/>
                    <a:lumOff val="25000"/>
                  </a:srgbClr>
                </a:solidFill>
                <a:cs typeface="B Lotus" panose="00000400000000000000" pitchFamily="2" charset="-78"/>
              </a:rPr>
              <a:t>پیاده سازی برنامه های ارزیابی عملکرد و پاداش دهی مبتنی بر عملکرد در حوزه پرستاری</a:t>
            </a:r>
          </a:p>
          <a:p>
            <a:pPr algn="r" rtl="1"/>
            <a:r>
              <a:rPr lang="fa-IR" sz="2800" dirty="0">
                <a:cs typeface="B Lotus" panose="00000400000000000000" pitchFamily="2" charset="-78"/>
              </a:rPr>
              <a:t>بررسی های میدانی</a:t>
            </a:r>
          </a:p>
          <a:p>
            <a:pPr algn="r" rtl="1"/>
            <a:r>
              <a:rPr lang="fa-IR" sz="2800" dirty="0">
                <a:cs typeface="B Lotus" panose="00000400000000000000" pitchFamily="2" charset="-78"/>
              </a:rPr>
              <a:t>.....</a:t>
            </a:r>
          </a:p>
        </p:txBody>
      </p:sp>
      <p:sp>
        <p:nvSpPr>
          <p:cNvPr id="2" name="Footer Placeholder 1"/>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xmlns="" val="11243697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99631"/>
            <a:ext cx="10058400" cy="1450757"/>
          </a:xfrm>
        </p:spPr>
        <p:txBody>
          <a:bodyPr/>
          <a:lstStyle/>
          <a:p>
            <a:pPr algn="r" rtl="1"/>
            <a:r>
              <a:rPr lang="fa-IR" dirty="0"/>
              <a:t>سوپروایزر آموزش سلامت </a:t>
            </a:r>
            <a:endParaRPr lang="en-US" dirty="0"/>
          </a:p>
        </p:txBody>
      </p:sp>
      <p:sp>
        <p:nvSpPr>
          <p:cNvPr id="4" name="Content Placeholder 3"/>
          <p:cNvSpPr>
            <a:spLocks noGrp="1"/>
          </p:cNvSpPr>
          <p:nvPr>
            <p:ph idx="1"/>
          </p:nvPr>
        </p:nvSpPr>
        <p:spPr>
          <a:xfrm>
            <a:off x="1068387" y="1781565"/>
            <a:ext cx="10058400" cy="4023360"/>
          </a:xfrm>
        </p:spPr>
        <p:txBody>
          <a:bodyPr>
            <a:noAutofit/>
          </a:bodyPr>
          <a:lstStyle/>
          <a:p>
            <a:pPr algn="r" rtl="1"/>
            <a:r>
              <a:rPr lang="fa-IR" sz="1800" dirty="0">
                <a:cs typeface="B Lotus" panose="00000400000000000000" pitchFamily="2" charset="-78"/>
              </a:rPr>
              <a:t>تعیین خط مشی و روش اجرایی و دستورالعمل های کاری  و پیشنهاد به تیم مدیریت اجرایی و کمیته </a:t>
            </a:r>
          </a:p>
          <a:p>
            <a:pPr algn="r" rtl="1"/>
            <a:r>
              <a:rPr lang="fa-IR" sz="1800" dirty="0">
                <a:cs typeface="B Lotus" panose="00000400000000000000" pitchFamily="2" charset="-78"/>
              </a:rPr>
              <a:t>تدوین برنامه های آموزش بیمار و شاخص های ارزیابی </a:t>
            </a:r>
          </a:p>
          <a:p>
            <a:pPr algn="r" rtl="1"/>
            <a:r>
              <a:rPr lang="fa-IR" sz="1800" dirty="0">
                <a:cs typeface="B Lotus" panose="00000400000000000000" pitchFamily="2" charset="-78"/>
              </a:rPr>
              <a:t>تهیه منابع علمی مورد نیاز با مشارکت حوزه های مختلف (پمفلت- دستورالعمل خودمراقبتی- سایت- فیلم و...)</a:t>
            </a:r>
          </a:p>
          <a:p>
            <a:pPr algn="r" rtl="1"/>
            <a:r>
              <a:rPr lang="fa-IR" sz="1800" dirty="0">
                <a:cs typeface="B Lotus" panose="00000400000000000000" pitchFamily="2" charset="-78"/>
              </a:rPr>
              <a:t>طراحی فرایند آموزش بیمار در بخش ها و واحدهای ارایه خدمات</a:t>
            </a:r>
          </a:p>
          <a:p>
            <a:pPr algn="r" rtl="1"/>
            <a:r>
              <a:rPr lang="fa-IR" sz="1800" dirty="0">
                <a:cs typeface="B Lotus" panose="00000400000000000000" pitchFamily="2" charset="-78"/>
              </a:rPr>
              <a:t>تعیین منابع و بودجه مورد نیاز برنامه ها و پیگیری تامین آنها</a:t>
            </a:r>
          </a:p>
          <a:p>
            <a:pPr algn="r" rtl="1"/>
            <a:r>
              <a:rPr lang="fa-IR" sz="1800" dirty="0">
                <a:cs typeface="B Lotus" panose="00000400000000000000" pitchFamily="2" charset="-78"/>
              </a:rPr>
              <a:t>مشارکت در اصلاح فرایندهای پذیرش- بستری- فرایند پرستاری- چینش بیمار یا </a:t>
            </a:r>
            <a:r>
              <a:rPr lang="en-US" sz="1800" dirty="0">
                <a:cs typeface="B Lotus" panose="00000400000000000000" pitchFamily="2" charset="-78"/>
              </a:rPr>
              <a:t>case method</a:t>
            </a:r>
            <a:r>
              <a:rPr lang="fa-IR" sz="1800" dirty="0">
                <a:cs typeface="B Lotus" panose="00000400000000000000" pitchFamily="2" charset="-78"/>
              </a:rPr>
              <a:t> - تحویل بیمار- ترخیص بیمار </a:t>
            </a:r>
          </a:p>
          <a:p>
            <a:pPr algn="r" rtl="1"/>
            <a:r>
              <a:rPr lang="fa-IR" sz="1800" dirty="0">
                <a:cs typeface="B Lotus" panose="00000400000000000000" pitchFamily="2" charset="-78"/>
              </a:rPr>
              <a:t>طراحی فرایند نظارت و ارزشیابی آموزش بیمار در قالب نظارت بالینی با همکاری مسیولین بخش و سوپروایز بالینی</a:t>
            </a:r>
          </a:p>
          <a:p>
            <a:pPr lvl="0" algn="r" rtl="1">
              <a:buClr>
                <a:srgbClr val="E48312"/>
              </a:buClr>
            </a:pPr>
            <a:r>
              <a:rPr lang="fa-IR" sz="1800" dirty="0">
                <a:solidFill>
                  <a:srgbClr val="000000">
                    <a:lumMod val="75000"/>
                    <a:lumOff val="25000"/>
                  </a:srgbClr>
                </a:solidFill>
                <a:cs typeface="B Lotus" panose="00000400000000000000" pitchFamily="2" charset="-78"/>
              </a:rPr>
              <a:t>همکاری برنامه های ارزیابی عملکرد و پاداش دهی مبتنی بر عملکرد در حوزه پرستاری</a:t>
            </a:r>
          </a:p>
          <a:p>
            <a:pPr algn="r" rtl="1"/>
            <a:r>
              <a:rPr lang="fa-IR" sz="1800" dirty="0">
                <a:cs typeface="B Lotus" panose="00000400000000000000" pitchFamily="2" charset="-78"/>
              </a:rPr>
              <a:t>نظارت و ارزشیابی برنامه ها و مدیریت شاخص ها </a:t>
            </a:r>
          </a:p>
          <a:p>
            <a:pPr algn="r" rtl="1"/>
            <a:r>
              <a:rPr lang="fa-IR" sz="1800" dirty="0">
                <a:cs typeface="B Lotus" panose="00000400000000000000" pitchFamily="2" charset="-78"/>
              </a:rPr>
              <a:t>مدیریت فرایند پیگیری بیماران</a:t>
            </a:r>
          </a:p>
          <a:p>
            <a:pPr algn="r" rtl="1"/>
            <a:r>
              <a:rPr lang="fa-IR" sz="1800" dirty="0">
                <a:cs typeface="B Lotus" panose="00000400000000000000" pitchFamily="2" charset="-78"/>
              </a:rPr>
              <a:t>ارایه پیشنهادات آموزشی جهت پرسنل </a:t>
            </a:r>
          </a:p>
          <a:p>
            <a:pPr algn="r" rtl="1"/>
            <a:r>
              <a:rPr lang="fa-IR" sz="1800" dirty="0">
                <a:cs typeface="B Lotus" panose="00000400000000000000" pitchFamily="2" charset="-78"/>
              </a:rPr>
              <a:t>برنامه ریزی آموزش های گروهی </a:t>
            </a:r>
          </a:p>
          <a:p>
            <a:pPr algn="r" rtl="1"/>
            <a:r>
              <a:rPr lang="fa-IR" sz="1800" dirty="0">
                <a:cs typeface="B Lotus" panose="00000400000000000000" pitchFamily="2" charset="-78"/>
              </a:rPr>
              <a:t>.....</a:t>
            </a: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142105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dirty="0"/>
              <a:t>سرپرستار</a:t>
            </a:r>
            <a:endParaRPr lang="en-US" dirty="0"/>
          </a:p>
        </p:txBody>
      </p:sp>
      <p:sp>
        <p:nvSpPr>
          <p:cNvPr id="4" name="Content Placeholder 3"/>
          <p:cNvSpPr>
            <a:spLocks noGrp="1"/>
          </p:cNvSpPr>
          <p:nvPr>
            <p:ph idx="1"/>
          </p:nvPr>
        </p:nvSpPr>
        <p:spPr/>
        <p:txBody>
          <a:bodyPr>
            <a:normAutofit fontScale="92500" lnSpcReduction="20000"/>
          </a:bodyPr>
          <a:lstStyle/>
          <a:p>
            <a:pPr algn="r" rtl="1"/>
            <a:r>
              <a:rPr lang="fa-IR" sz="2800" dirty="0">
                <a:cs typeface="B Lotus" panose="00000400000000000000" pitchFamily="2" charset="-78"/>
              </a:rPr>
              <a:t>تعیین دستورالعمل های کاری بخش </a:t>
            </a:r>
          </a:p>
          <a:p>
            <a:pPr algn="r" rtl="1"/>
            <a:r>
              <a:rPr lang="fa-IR" sz="2800" dirty="0">
                <a:cs typeface="B Lotus" panose="00000400000000000000" pitchFamily="2" charset="-78"/>
              </a:rPr>
              <a:t>طراحی فرایند آموزش بیمار در بخش ها </a:t>
            </a:r>
          </a:p>
          <a:p>
            <a:pPr algn="r" rtl="1"/>
            <a:r>
              <a:rPr lang="fa-IR" sz="2800" dirty="0">
                <a:cs typeface="B Lotus" panose="00000400000000000000" pitchFamily="2" charset="-78"/>
              </a:rPr>
              <a:t>تعیین منابع و بودجه مورد نیاز برنامه ها و پیگیری تامین آنها</a:t>
            </a:r>
          </a:p>
          <a:p>
            <a:pPr algn="r" rtl="1"/>
            <a:r>
              <a:rPr lang="fa-IR" sz="2800" dirty="0">
                <a:cs typeface="B Lotus" panose="00000400000000000000" pitchFamily="2" charset="-78"/>
              </a:rPr>
              <a:t>مشارکت در اصلاح فرایندهای پذیرش- بستری- فرایند پرستاری- چینش بیمار یا </a:t>
            </a:r>
            <a:r>
              <a:rPr lang="en-US" sz="2800" dirty="0">
                <a:cs typeface="B Lotus" panose="00000400000000000000" pitchFamily="2" charset="-78"/>
              </a:rPr>
              <a:t>case method</a:t>
            </a:r>
            <a:r>
              <a:rPr lang="fa-IR" sz="2800" dirty="0">
                <a:cs typeface="B Lotus" panose="00000400000000000000" pitchFamily="2" charset="-78"/>
              </a:rPr>
              <a:t> - تحویل بیمار- ترخیص بیمار </a:t>
            </a:r>
          </a:p>
          <a:p>
            <a:pPr algn="r" rtl="1"/>
            <a:r>
              <a:rPr lang="fa-IR" sz="2800" dirty="0">
                <a:cs typeface="B Lotus" panose="00000400000000000000" pitchFamily="2" charset="-78"/>
              </a:rPr>
              <a:t>نظارت و ارزشیابی آموزش بیمار </a:t>
            </a:r>
          </a:p>
          <a:p>
            <a:pPr algn="r" rtl="1"/>
            <a:r>
              <a:rPr lang="fa-IR" sz="2800" dirty="0">
                <a:solidFill>
                  <a:srgbClr val="000000">
                    <a:lumMod val="75000"/>
                    <a:lumOff val="25000"/>
                  </a:srgbClr>
                </a:solidFill>
                <a:cs typeface="B Lotus" panose="00000400000000000000" pitchFamily="2" charset="-78"/>
              </a:rPr>
              <a:t>ارزیابی عملکرد و پاداش دهی مبتنی بر عملکرد در حوزه پرستاری</a:t>
            </a:r>
          </a:p>
          <a:p>
            <a:pPr algn="r" rtl="1"/>
            <a:r>
              <a:rPr lang="fa-IR" sz="2800" dirty="0">
                <a:cs typeface="B Lotus" panose="00000400000000000000" pitchFamily="2" charset="-78"/>
              </a:rPr>
              <a:t>ارایه پیشنهادات آموزشی جهت پرسنل </a:t>
            </a:r>
          </a:p>
          <a:p>
            <a:pPr algn="r" rtl="1"/>
            <a:r>
              <a:rPr lang="fa-IR" sz="2800" dirty="0">
                <a:cs typeface="B Lotus" panose="00000400000000000000" pitchFamily="2" charset="-78"/>
              </a:rPr>
              <a:t>.....</a:t>
            </a: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817720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dirty="0"/>
              <a:t>سوپروایزر بالینی </a:t>
            </a:r>
            <a:endParaRPr lang="en-US" dirty="0"/>
          </a:p>
        </p:txBody>
      </p:sp>
      <p:sp>
        <p:nvSpPr>
          <p:cNvPr id="4" name="Content Placeholder 3"/>
          <p:cNvSpPr>
            <a:spLocks noGrp="1"/>
          </p:cNvSpPr>
          <p:nvPr>
            <p:ph idx="1"/>
          </p:nvPr>
        </p:nvSpPr>
        <p:spPr/>
        <p:txBody>
          <a:bodyPr>
            <a:normAutofit/>
          </a:bodyPr>
          <a:lstStyle/>
          <a:p>
            <a:pPr algn="r" rtl="1"/>
            <a:r>
              <a:rPr lang="fa-IR" sz="2800" dirty="0">
                <a:cs typeface="B Lotus" panose="00000400000000000000" pitchFamily="2" charset="-78"/>
              </a:rPr>
              <a:t>نظارت در قالب نظارت بالینی </a:t>
            </a:r>
          </a:p>
          <a:p>
            <a:pPr algn="r" rtl="1"/>
            <a:r>
              <a:rPr lang="fa-IR" sz="2800" dirty="0">
                <a:cs typeface="B Lotus" panose="00000400000000000000" pitchFamily="2" charset="-78"/>
              </a:rPr>
              <a:t>.....</a:t>
            </a: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38335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dirty="0"/>
              <a:t>روسای بخش ها</a:t>
            </a:r>
            <a:endParaRPr lang="en-US" dirty="0"/>
          </a:p>
        </p:txBody>
      </p:sp>
      <p:sp>
        <p:nvSpPr>
          <p:cNvPr id="4" name="Content Placeholder 3"/>
          <p:cNvSpPr>
            <a:spLocks noGrp="1"/>
          </p:cNvSpPr>
          <p:nvPr>
            <p:ph idx="1"/>
          </p:nvPr>
        </p:nvSpPr>
        <p:spPr/>
        <p:txBody>
          <a:bodyPr>
            <a:normAutofit/>
          </a:bodyPr>
          <a:lstStyle/>
          <a:p>
            <a:pPr algn="r" rtl="1"/>
            <a:r>
              <a:rPr lang="fa-IR" sz="2800" dirty="0">
                <a:cs typeface="B Lotus" panose="00000400000000000000" pitchFamily="2" charset="-78"/>
              </a:rPr>
              <a:t>همکاری در طراحی فرایند آموزش بیمار در بخش ها </a:t>
            </a:r>
          </a:p>
          <a:p>
            <a:pPr algn="r" rtl="1"/>
            <a:r>
              <a:rPr lang="fa-IR" sz="2800" dirty="0">
                <a:cs typeface="B Lotus" panose="00000400000000000000" pitchFamily="2" charset="-78"/>
              </a:rPr>
              <a:t>مشارکت در اصلاح فرایندهای پذیرش- بستری- فرایند پرستاری- چینش بیمار یا </a:t>
            </a:r>
            <a:r>
              <a:rPr lang="en-US" sz="2800" dirty="0">
                <a:cs typeface="B Lotus" panose="00000400000000000000" pitchFamily="2" charset="-78"/>
              </a:rPr>
              <a:t>case method</a:t>
            </a:r>
            <a:r>
              <a:rPr lang="fa-IR" sz="2800" dirty="0">
                <a:cs typeface="B Lotus" panose="00000400000000000000" pitchFamily="2" charset="-78"/>
              </a:rPr>
              <a:t> - تحویل بیمار- ترخیص بیمار </a:t>
            </a:r>
          </a:p>
          <a:p>
            <a:pPr algn="r" rtl="1"/>
            <a:r>
              <a:rPr lang="fa-IR" sz="2800" dirty="0">
                <a:cs typeface="B Lotus" panose="00000400000000000000" pitchFamily="2" charset="-78"/>
              </a:rPr>
              <a:t>نظارت و ارزشیابی آموزش بیمار پزشکان </a:t>
            </a:r>
          </a:p>
          <a:p>
            <a:pPr algn="r" rtl="1"/>
            <a:r>
              <a:rPr lang="fa-IR" sz="2800" dirty="0">
                <a:solidFill>
                  <a:srgbClr val="000000">
                    <a:lumMod val="75000"/>
                    <a:lumOff val="25000"/>
                  </a:srgbClr>
                </a:solidFill>
                <a:cs typeface="B Lotus" panose="00000400000000000000" pitchFamily="2" charset="-78"/>
              </a:rPr>
              <a:t>ارزیابی عملکرد و پاداش دهی مبتنی بر عملکرد در حوزه پزشکی</a:t>
            </a:r>
          </a:p>
          <a:p>
            <a:pPr algn="r" rtl="1"/>
            <a:r>
              <a:rPr lang="fa-IR" sz="2800" dirty="0">
                <a:cs typeface="B Lotus" panose="00000400000000000000" pitchFamily="2" charset="-78"/>
              </a:rPr>
              <a:t>.....</a:t>
            </a: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14674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99631"/>
            <a:ext cx="10058400" cy="1450757"/>
          </a:xfrm>
        </p:spPr>
        <p:txBody>
          <a:bodyPr/>
          <a:lstStyle/>
          <a:p>
            <a:pPr algn="r" rtl="1"/>
            <a:r>
              <a:rPr lang="fa-IR" dirty="0"/>
              <a:t>سوپروایزر آموزشی</a:t>
            </a:r>
            <a:endParaRPr lang="en-US" dirty="0"/>
          </a:p>
        </p:txBody>
      </p:sp>
      <p:sp>
        <p:nvSpPr>
          <p:cNvPr id="4" name="Content Placeholder 3"/>
          <p:cNvSpPr>
            <a:spLocks noGrp="1"/>
          </p:cNvSpPr>
          <p:nvPr>
            <p:ph idx="1"/>
          </p:nvPr>
        </p:nvSpPr>
        <p:spPr>
          <a:xfrm>
            <a:off x="1068387" y="1781565"/>
            <a:ext cx="10058400" cy="4023360"/>
          </a:xfrm>
        </p:spPr>
        <p:txBody>
          <a:bodyPr>
            <a:noAutofit/>
          </a:bodyPr>
          <a:lstStyle/>
          <a:p>
            <a:pPr algn="r" rtl="1"/>
            <a:r>
              <a:rPr lang="fa-IR" sz="2400" dirty="0">
                <a:cs typeface="B Lotus" panose="00000400000000000000" pitchFamily="2" charset="-78"/>
              </a:rPr>
              <a:t>پیگیری نیازهای آموزش کارکنان</a:t>
            </a:r>
          </a:p>
          <a:p>
            <a:pPr algn="r" rtl="1"/>
            <a:r>
              <a:rPr lang="fa-IR" sz="2400" dirty="0">
                <a:cs typeface="B Lotus" panose="00000400000000000000" pitchFamily="2" charset="-78"/>
              </a:rPr>
              <a:t>اجرای برنامه های آموزشی طبق نیازسنجی </a:t>
            </a:r>
          </a:p>
          <a:p>
            <a:pPr algn="r" rtl="1"/>
            <a:r>
              <a:rPr lang="fa-IR" sz="2400" dirty="0">
                <a:cs typeface="B Lotus" panose="00000400000000000000" pitchFamily="2" charset="-78"/>
              </a:rPr>
              <a:t>.....</a:t>
            </a: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90098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noChangeArrowheads="1"/>
          </p:cNvSpPr>
          <p:nvPr>
            <p:ph type="title"/>
          </p:nvPr>
        </p:nvSpPr>
        <p:spPr/>
        <p:txBody>
          <a:bodyPr/>
          <a:lstStyle/>
          <a:p>
            <a:pPr algn="ctr" rtl="1"/>
            <a:r>
              <a:rPr lang="fa-IR" altLang="fa-IR" dirty="0"/>
              <a:t>ارزش های  آموزش بیمار</a:t>
            </a:r>
            <a:endParaRPr lang="en-US" altLang="fa-IR" dirty="0"/>
          </a:p>
        </p:txBody>
      </p:sp>
      <p:sp>
        <p:nvSpPr>
          <p:cNvPr id="25603" name="Rectangle 3"/>
          <p:cNvSpPr>
            <a:spLocks noGrp="1" noChangeArrowheads="1"/>
          </p:cNvSpPr>
          <p:nvPr>
            <p:ph idx="1"/>
          </p:nvPr>
        </p:nvSpPr>
        <p:spPr/>
        <p:txBody>
          <a:bodyPr/>
          <a:lstStyle/>
          <a:p>
            <a:pPr algn="r" rtl="1" eaLnBrk="1" hangingPunct="1">
              <a:lnSpc>
                <a:spcPct val="90000"/>
              </a:lnSpc>
            </a:pPr>
            <a:endParaRPr lang="ar-SA" altLang="en-US" b="1">
              <a:cs typeface="B Nazanin" panose="00000400000000000000" pitchFamily="2" charset="-78"/>
            </a:endParaRPr>
          </a:p>
          <a:p>
            <a:pPr algn="r" rtl="1" eaLnBrk="1" hangingPunct="1">
              <a:lnSpc>
                <a:spcPct val="90000"/>
              </a:lnSpc>
            </a:pPr>
            <a:endParaRPr lang="en-US" altLang="en-US" b="1">
              <a:cs typeface="B Nazanin" panose="00000400000000000000" pitchFamily="2" charset="-78"/>
            </a:endParaRPr>
          </a:p>
        </p:txBody>
      </p:sp>
      <p:sp>
        <p:nvSpPr>
          <p:cNvPr id="5" name="Rectangle 3"/>
          <p:cNvSpPr txBox="1">
            <a:spLocks/>
          </p:cNvSpPr>
          <p:nvPr/>
        </p:nvSpPr>
        <p:spPr bwMode="auto">
          <a:xfrm>
            <a:off x="1623762" y="1845734"/>
            <a:ext cx="8591550" cy="4539024"/>
          </a:xfrm>
          <a:prstGeom prst="rect">
            <a:avLst/>
          </a:prstGeom>
          <a:noFill/>
          <a:ln w="9525">
            <a:noFill/>
            <a:miter lim="800000"/>
            <a:headEnd/>
            <a:tailEnd/>
          </a:ln>
          <a:effectLst/>
        </p:spPr>
        <p:txBody>
          <a:bodyPr/>
          <a:lstStyle/>
          <a:p>
            <a:pPr marL="419100" marR="0" lvl="0" indent="-419100" algn="r" defTabSz="457200" rtl="1" eaLnBrk="1" fontAlgn="auto" latinLnBrk="0" hangingPunct="1">
              <a:lnSpc>
                <a:spcPct val="100000"/>
              </a:lnSpc>
              <a:spcBef>
                <a:spcPct val="20000"/>
              </a:spcBef>
              <a:spcAft>
                <a:spcPts val="0"/>
              </a:spcAft>
              <a:buClr>
                <a:srgbClr val="2998E3"/>
              </a:buClr>
              <a:buSzPct val="80000"/>
              <a:buFont typeface="Arial" pitchFamily="34" charset="0"/>
              <a:buChar char="•"/>
              <a:tabLst/>
              <a:defRPr/>
            </a:pPr>
            <a:r>
              <a:rPr kumimoji="0" lang="ar-SA"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افزايش توانايي جهت تصميم</a:t>
            </a:r>
            <a:r>
              <a:rPr kumimoji="0" lang="en-US"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a:t>
            </a:r>
            <a:r>
              <a:rPr kumimoji="0" lang="ar-SA"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گيري مناسب </a:t>
            </a:r>
            <a:r>
              <a:rPr kumimoji="0" lang="fa-IR"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سلامتی</a:t>
            </a:r>
            <a:endParaRPr kumimoji="0" lang="ar-SA"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endParaRPr>
          </a:p>
          <a:p>
            <a:pPr marL="419100" marR="0" lvl="0" indent="-419100" algn="r" defTabSz="457200" rtl="1" eaLnBrk="1" fontAlgn="auto" latinLnBrk="0" hangingPunct="1">
              <a:lnSpc>
                <a:spcPct val="100000"/>
              </a:lnSpc>
              <a:spcBef>
                <a:spcPct val="20000"/>
              </a:spcBef>
              <a:spcAft>
                <a:spcPts val="0"/>
              </a:spcAft>
              <a:buClr>
                <a:srgbClr val="2998E3"/>
              </a:buClr>
              <a:buSzPct val="80000"/>
              <a:buFont typeface="Arial" pitchFamily="34" charset="0"/>
              <a:buChar char="•"/>
              <a:tabLst/>
              <a:defRPr/>
            </a:pPr>
            <a:r>
              <a:rPr kumimoji="0" lang="ar-SA"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يادگيري مهارت</a:t>
            </a:r>
            <a:r>
              <a:rPr kumimoji="0" lang="en-US"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a:t>
            </a:r>
            <a:r>
              <a:rPr kumimoji="0" lang="ar-SA"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ها و تغییر نگرش</a:t>
            </a:r>
            <a:r>
              <a:rPr kumimoji="0" lang="en-US"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a:t>
            </a:r>
            <a:r>
              <a:rPr kumimoji="0" lang="ar-SA"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ها جهت پيشبرد مراقبت از خود</a:t>
            </a:r>
          </a:p>
          <a:p>
            <a:pPr marL="91440" marR="0" lvl="0" indent="-91440" algn="r" defTabSz="914400" rtl="1" eaLnBrk="1" fontAlgn="auto" latinLnBrk="0" hangingPunct="1">
              <a:lnSpc>
                <a:spcPct val="90000"/>
              </a:lnSpc>
              <a:spcBef>
                <a:spcPts val="1200"/>
              </a:spcBef>
              <a:spcAft>
                <a:spcPts val="200"/>
              </a:spcAft>
              <a:buClr>
                <a:srgbClr val="E48312"/>
              </a:buClr>
              <a:buSzPct val="100000"/>
              <a:buFont typeface="Calibri" panose="020F0502020204030204" pitchFamily="34" charset="0"/>
              <a:buChar char=" "/>
              <a:tabLst/>
              <a:defRPr/>
            </a:pPr>
            <a:r>
              <a:rPr kumimoji="0" lang="ar-SA" altLang="en-US" b="1" i="0" u="none" strike="noStrike" kern="1200" cap="none" spc="0" normalizeH="0" baseline="0" noProof="0" dirty="0">
                <a:ln>
                  <a:noFill/>
                </a:ln>
                <a:solidFill>
                  <a:srgbClr val="000000">
                    <a:lumMod val="75000"/>
                    <a:lumOff val="25000"/>
                  </a:srgbClr>
                </a:solidFill>
                <a:effectLst/>
                <a:uLnTx/>
                <a:uFillTx/>
                <a:latin typeface="Calibri" panose="020F0502020204030204"/>
                <a:cs typeface="B Lotus" panose="00000400000000000000" pitchFamily="2" charset="-78"/>
              </a:rPr>
              <a:t>افزايش رضايت بيمار</a:t>
            </a:r>
            <a:endParaRPr kumimoji="0" lang="fa-IR" altLang="en-US" b="1" i="0" u="none" strike="noStrike" kern="1200" cap="none" spc="0" normalizeH="0" baseline="0" noProof="0" dirty="0">
              <a:ln>
                <a:noFill/>
              </a:ln>
              <a:solidFill>
                <a:srgbClr val="000000">
                  <a:lumMod val="75000"/>
                  <a:lumOff val="25000"/>
                </a:srgbClr>
              </a:solidFill>
              <a:effectLst/>
              <a:uLnTx/>
              <a:uFillTx/>
              <a:latin typeface="Calibri" panose="020F0502020204030204"/>
              <a:cs typeface="B Lotus" panose="00000400000000000000" pitchFamily="2" charset="-78"/>
            </a:endParaRPr>
          </a:p>
          <a:p>
            <a:pPr marL="0" marR="0" lvl="0" indent="-91440" algn="just" defTabSz="914400" rtl="1" eaLnBrk="1" fontAlgn="auto" latinLnBrk="0" hangingPunct="1">
              <a:lnSpc>
                <a:spcPct val="90000"/>
              </a:lnSpc>
              <a:spcBef>
                <a:spcPts val="0"/>
              </a:spcBef>
              <a:spcAft>
                <a:spcPts val="0"/>
              </a:spcAft>
              <a:buClr>
                <a:srgbClr val="E48312"/>
              </a:buClr>
              <a:buSzPct val="100000"/>
              <a:buFont typeface="Calibri" panose="020F0502020204030204" pitchFamily="34" charset="0"/>
              <a:buChar char=" "/>
              <a:tabLst/>
              <a:defRPr/>
            </a:pPr>
            <a:r>
              <a:rPr kumimoji="0" lang="fa-IR" sz="2000" b="1" i="0" u="none" strike="noStrike" kern="1200" cap="none" spc="0" normalizeH="0" baseline="0" noProof="0" dirty="0">
                <a:ln>
                  <a:noFill/>
                </a:ln>
                <a:solidFill>
                  <a:srgbClr val="0A304A"/>
                </a:solidFill>
                <a:effectLst/>
                <a:uLnTx/>
                <a:uFillTx/>
                <a:latin typeface="Times New Roman" panose="02020603050405020304" pitchFamily="18" charset="0"/>
                <a:ea typeface="Times New Roman" panose="02020603050405020304" pitchFamily="18" charset="0"/>
                <a:cs typeface="B Lotus" panose="00000400000000000000" pitchFamily="2" charset="-78"/>
              </a:rPr>
              <a:t>استفاده موثرتر از خدمات پزشکی. کاهش تماس‌های تلفنی و ملاقات‌های غیرضروری کمتر. </a:t>
            </a:r>
            <a:endParaRPr kumimoji="0" lang="en-US" b="1" i="0" u="none" strike="noStrike" kern="1200" cap="none" spc="0" normalizeH="0" baseline="0" noProof="0" dirty="0">
              <a:ln>
                <a:noFill/>
              </a:ln>
              <a:solidFill>
                <a:srgbClr val="000000">
                  <a:lumMod val="75000"/>
                  <a:lumOff val="25000"/>
                </a:srgbClr>
              </a:solidFill>
              <a:effectLst/>
              <a:uLnTx/>
              <a:uFillTx/>
              <a:latin typeface="Times New Roman" panose="02020603050405020304" pitchFamily="18" charset="0"/>
              <a:ea typeface="Times New Roman" panose="02020603050405020304" pitchFamily="18" charset="0"/>
              <a:cs typeface="B Lotus" panose="00000400000000000000" pitchFamily="2" charset="-78"/>
            </a:endParaRPr>
          </a:p>
          <a:p>
            <a:pPr marL="419100" marR="0" lvl="0" indent="-419100" algn="r" defTabSz="457200" rtl="1" eaLnBrk="1" fontAlgn="auto" latinLnBrk="0" hangingPunct="1">
              <a:lnSpc>
                <a:spcPct val="100000"/>
              </a:lnSpc>
              <a:spcBef>
                <a:spcPct val="20000"/>
              </a:spcBef>
              <a:spcAft>
                <a:spcPts val="0"/>
              </a:spcAft>
              <a:buClr>
                <a:srgbClr val="2998E3"/>
              </a:buClr>
              <a:buSzPct val="80000"/>
              <a:buFont typeface="Arial" pitchFamily="34" charset="0"/>
              <a:buChar char="•"/>
              <a:tabLst/>
              <a:defRPr/>
            </a:pPr>
            <a:r>
              <a:rPr kumimoji="0" lang="fa-IR"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احساس استقلال</a:t>
            </a:r>
          </a:p>
          <a:p>
            <a:pPr marL="342900" marR="0" lvl="0" indent="-342900" algn="r" defTabSz="457200" rtl="1" eaLnBrk="1" fontAlgn="auto" latinLnBrk="0" hangingPunct="1">
              <a:lnSpc>
                <a:spcPct val="90000"/>
              </a:lnSpc>
              <a:spcBef>
                <a:spcPct val="20000"/>
              </a:spcBef>
              <a:spcAft>
                <a:spcPts val="0"/>
              </a:spcAft>
              <a:buClr>
                <a:srgbClr val="2998E3"/>
              </a:buClr>
              <a:buSzPct val="80000"/>
              <a:buFont typeface="Arial" pitchFamily="34" charset="0"/>
              <a:buChar char="•"/>
              <a:tabLst/>
              <a:defRPr/>
            </a:pPr>
            <a:r>
              <a:rPr kumimoji="0" lang="ar-SA"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افزايش توانايي بيمار و نزديكان براي مقابله با نتيجه بيماري</a:t>
            </a:r>
          </a:p>
          <a:p>
            <a:pPr marL="419100" marR="0" lvl="0" indent="-419100" algn="r" defTabSz="457200" rtl="1" eaLnBrk="1" fontAlgn="auto" latinLnBrk="0" hangingPunct="1">
              <a:lnSpc>
                <a:spcPct val="100000"/>
              </a:lnSpc>
              <a:spcBef>
                <a:spcPct val="20000"/>
              </a:spcBef>
              <a:spcAft>
                <a:spcPts val="0"/>
              </a:spcAft>
              <a:buClr>
                <a:srgbClr val="2998E3"/>
              </a:buClr>
              <a:buSzPct val="80000"/>
              <a:buFont typeface="Arial" pitchFamily="34" charset="0"/>
              <a:buChar char="•"/>
              <a:tabLst/>
              <a:defRPr/>
            </a:pPr>
            <a:r>
              <a:rPr kumimoji="0" lang="fa-IR"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کاهش اضطراب و نگرانی</a:t>
            </a:r>
          </a:p>
          <a:p>
            <a:pPr marL="342900" marR="0" lvl="0" indent="-342900" algn="r" defTabSz="457200" rtl="1" eaLnBrk="1" fontAlgn="auto" latinLnBrk="0" hangingPunct="1">
              <a:lnSpc>
                <a:spcPct val="100000"/>
              </a:lnSpc>
              <a:spcBef>
                <a:spcPct val="20000"/>
              </a:spcBef>
              <a:spcAft>
                <a:spcPts val="0"/>
              </a:spcAft>
              <a:buClr>
                <a:srgbClr val="2998E3"/>
              </a:buClr>
              <a:buSzPct val="80000"/>
              <a:buFont typeface="Arial" pitchFamily="34" charset="0"/>
              <a:buChar char="•"/>
              <a:tabLst/>
              <a:defRPr/>
            </a:pPr>
            <a:r>
              <a:rPr kumimoji="0" lang="ar-SA"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افزايش توانايي بيماران و نزديكان وي در مورد تغيير شيوه زندگي</a:t>
            </a:r>
            <a:r>
              <a:rPr kumimoji="0" lang="fa-IR"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 و  انطباق شرایط زندگی با بیماری</a:t>
            </a:r>
            <a:endParaRPr kumimoji="0" lang="en-US"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endParaRPr>
          </a:p>
          <a:p>
            <a:pPr marL="342900" marR="0" lvl="0" indent="-342900" algn="r" defTabSz="457200" rtl="1" eaLnBrk="1" fontAlgn="auto" latinLnBrk="0" hangingPunct="1">
              <a:lnSpc>
                <a:spcPct val="100000"/>
              </a:lnSpc>
              <a:spcBef>
                <a:spcPct val="20000"/>
              </a:spcBef>
              <a:spcAft>
                <a:spcPts val="0"/>
              </a:spcAft>
              <a:buClr>
                <a:srgbClr val="2998E3"/>
              </a:buClr>
              <a:buSzPct val="80000"/>
              <a:buFont typeface="Arial" pitchFamily="34" charset="0"/>
              <a:buChar char="•"/>
              <a:tabLst/>
              <a:defRPr/>
            </a:pPr>
            <a:r>
              <a:rPr kumimoji="0" lang="fa-IR"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افزایش حمایت خانواده در مراقبت از بیمار و تصمیم گیری درست</a:t>
            </a:r>
            <a:endParaRPr kumimoji="0" lang="en-US"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endParaRPr>
          </a:p>
          <a:p>
            <a:pPr marL="342900" indent="-342900" algn="r" rtl="1">
              <a:spcBef>
                <a:spcPct val="20000"/>
              </a:spcBef>
              <a:buClr>
                <a:srgbClr val="2998E3"/>
              </a:buClr>
              <a:buSzPct val="80000"/>
              <a:buFont typeface="Arial" pitchFamily="34" charset="0"/>
              <a:buChar char="•"/>
              <a:defRPr/>
            </a:pPr>
            <a:r>
              <a:rPr kumimoji="0" lang="fa-IR"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rPr>
              <a:t>تغییر رفتارهای بهداشتی و کاهش فاکتورهای خطر و کمک به پیشگیری  از بیماری </a:t>
            </a:r>
            <a:r>
              <a:rPr lang="fa-IR" sz="2000" b="1" kern="0" dirty="0">
                <a:solidFill>
                  <a:srgbClr val="000000"/>
                </a:solidFill>
                <a:cs typeface="B Lotus" panose="00000400000000000000" pitchFamily="2" charset="-78"/>
              </a:rPr>
              <a:t>ها</a:t>
            </a:r>
          </a:p>
          <a:p>
            <a:pPr marL="342900" indent="-342900" algn="r" rtl="1">
              <a:spcBef>
                <a:spcPct val="20000"/>
              </a:spcBef>
              <a:buClr>
                <a:srgbClr val="2998E3"/>
              </a:buClr>
              <a:buSzPct val="80000"/>
              <a:buFont typeface="Arial" pitchFamily="34" charset="0"/>
              <a:buChar char="•"/>
              <a:defRPr/>
            </a:pPr>
            <a:r>
              <a:rPr lang="fa-IR" sz="2400" b="1" kern="0" dirty="0">
                <a:solidFill>
                  <a:srgbClr val="FF0000"/>
                </a:solidFill>
                <a:cs typeface="B Lotus" panose="00000400000000000000" pitchFamily="2" charset="-78"/>
              </a:rPr>
              <a:t> کمک به یادگیری مهارتهای خودمراقبتی </a:t>
            </a:r>
            <a:r>
              <a:rPr lang="en-US" sz="2400" b="1" kern="0" dirty="0">
                <a:solidFill>
                  <a:srgbClr val="FF0000"/>
                </a:solidFill>
                <a:cs typeface="B Lotus" panose="00000400000000000000" pitchFamily="2" charset="-78"/>
              </a:rPr>
              <a:t>Self Care</a:t>
            </a:r>
          </a:p>
          <a:p>
            <a:pPr marL="342900" marR="0" lvl="0" indent="-342900" algn="r" defTabSz="457200" rtl="1" eaLnBrk="1" fontAlgn="auto" latinLnBrk="0" hangingPunct="1">
              <a:lnSpc>
                <a:spcPct val="100000"/>
              </a:lnSpc>
              <a:spcBef>
                <a:spcPct val="20000"/>
              </a:spcBef>
              <a:spcAft>
                <a:spcPts val="0"/>
              </a:spcAft>
              <a:buClr>
                <a:srgbClr val="2998E3"/>
              </a:buClr>
              <a:buSzPct val="80000"/>
              <a:buFont typeface="Arial" pitchFamily="34" charset="0"/>
              <a:buChar char="•"/>
              <a:tabLst/>
              <a:defRPr/>
            </a:pPr>
            <a:endParaRPr kumimoji="0" lang="en-US" sz="2000" b="1" i="0" u="none" strike="noStrike" kern="0" cap="none" spc="0" normalizeH="0" baseline="0" noProof="0" dirty="0">
              <a:ln>
                <a:noFill/>
              </a:ln>
              <a:solidFill>
                <a:srgbClr val="000000"/>
              </a:solidFill>
              <a:effectLst/>
              <a:uLnTx/>
              <a:uFillTx/>
              <a:latin typeface="Calibri" panose="020F0502020204030204"/>
              <a:cs typeface="B Lotus" panose="00000400000000000000" pitchFamily="2" charset="-78"/>
            </a:endParaRPr>
          </a:p>
        </p:txBody>
      </p:sp>
    </p:spTree>
    <p:extLst>
      <p:ext uri="{BB962C8B-B14F-4D97-AF65-F5344CB8AC3E}">
        <p14:creationId xmlns:p14="http://schemas.microsoft.com/office/powerpoint/2010/main" xmlns="" val="21166319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97280" y="99631"/>
            <a:ext cx="10058400" cy="1450757"/>
          </a:xfrm>
        </p:spPr>
        <p:txBody>
          <a:bodyPr/>
          <a:lstStyle/>
          <a:p>
            <a:pPr algn="r" rtl="1"/>
            <a:r>
              <a:rPr lang="fa-IR" dirty="0"/>
              <a:t>دفتر بهبود کیفیت </a:t>
            </a:r>
            <a:endParaRPr lang="en-US" dirty="0"/>
          </a:p>
        </p:txBody>
      </p:sp>
      <p:sp>
        <p:nvSpPr>
          <p:cNvPr id="4" name="Content Placeholder 3"/>
          <p:cNvSpPr>
            <a:spLocks noGrp="1"/>
          </p:cNvSpPr>
          <p:nvPr>
            <p:ph idx="1"/>
          </p:nvPr>
        </p:nvSpPr>
        <p:spPr>
          <a:xfrm>
            <a:off x="1068387" y="1781565"/>
            <a:ext cx="10058400" cy="4023360"/>
          </a:xfrm>
        </p:spPr>
        <p:txBody>
          <a:bodyPr>
            <a:noAutofit/>
          </a:bodyPr>
          <a:lstStyle/>
          <a:p>
            <a:pPr algn="r" rtl="1"/>
            <a:r>
              <a:rPr lang="fa-IR" sz="1800" dirty="0">
                <a:cs typeface="B Lotus" panose="00000400000000000000" pitchFamily="2" charset="-78"/>
              </a:rPr>
              <a:t>همکاری در تعیین خط مشی و روش اجرایی و دستورالعمل های کاری  </a:t>
            </a:r>
          </a:p>
          <a:p>
            <a:pPr algn="r" rtl="1"/>
            <a:r>
              <a:rPr lang="fa-IR" sz="1800" dirty="0">
                <a:cs typeface="B Lotus" panose="00000400000000000000" pitchFamily="2" charset="-78"/>
              </a:rPr>
              <a:t>هکاری در طراحی فرایند آموزش بیمار در بخش ها و واحدهای ارایه خدمات</a:t>
            </a:r>
          </a:p>
          <a:p>
            <a:pPr algn="r" rtl="1"/>
            <a:r>
              <a:rPr lang="fa-IR" sz="1800" dirty="0">
                <a:cs typeface="B Lotus" panose="00000400000000000000" pitchFamily="2" charset="-78"/>
              </a:rPr>
              <a:t>مشارکت در اصلاح فرایندهای پذیرش- بستری- فرایند پرستاری- چینش بیمار یا </a:t>
            </a:r>
            <a:r>
              <a:rPr lang="en-US" sz="1800" dirty="0">
                <a:cs typeface="B Lotus" panose="00000400000000000000" pitchFamily="2" charset="-78"/>
              </a:rPr>
              <a:t>case method</a:t>
            </a:r>
            <a:r>
              <a:rPr lang="fa-IR" sz="1800" dirty="0">
                <a:cs typeface="B Lotus" panose="00000400000000000000" pitchFamily="2" charset="-78"/>
              </a:rPr>
              <a:t> - تحویل بیمار- ترخیص بیمار </a:t>
            </a:r>
          </a:p>
          <a:p>
            <a:pPr algn="r" rtl="1"/>
            <a:r>
              <a:rPr lang="fa-IR" sz="1800" dirty="0">
                <a:cs typeface="B Lotus" panose="00000400000000000000" pitchFamily="2" charset="-78"/>
              </a:rPr>
              <a:t>طراحی فرایند نظارت و ارزشیابی آموزش بیمار در قالب نظارت بالینی با همکاری مسیولین بخش و سوپروایز بالینی</a:t>
            </a:r>
          </a:p>
          <a:p>
            <a:pPr lvl="0" algn="r" rtl="1">
              <a:buClr>
                <a:srgbClr val="E48312"/>
              </a:buClr>
            </a:pPr>
            <a:r>
              <a:rPr lang="fa-IR" sz="1800" dirty="0">
                <a:solidFill>
                  <a:srgbClr val="000000">
                    <a:lumMod val="75000"/>
                    <a:lumOff val="25000"/>
                  </a:srgbClr>
                </a:solidFill>
                <a:cs typeface="B Lotus" panose="00000400000000000000" pitchFamily="2" charset="-78"/>
              </a:rPr>
              <a:t>همکاری برنامه های ارزیابی عملکرد و پاداش دهی مبتنی بر عملکرد در حوزه پرستاری</a:t>
            </a:r>
          </a:p>
          <a:p>
            <a:pPr algn="r" rtl="1"/>
            <a:r>
              <a:rPr lang="fa-IR" sz="1800" dirty="0">
                <a:cs typeface="B Lotus" panose="00000400000000000000" pitchFamily="2" charset="-78"/>
              </a:rPr>
              <a:t>..............</a:t>
            </a:r>
          </a:p>
        </p:txBody>
      </p:sp>
      <p:sp>
        <p:nvSpPr>
          <p:cNvPr id="2" name="Footer Placeholder 1"/>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2238159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a:t>مهم ترین مدیر در پباده سازی فرایند آموزش بیمار کیست</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xmlns="" val="1509912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36885"/>
            <a:ext cx="10058400" cy="726707"/>
          </a:xfrm>
        </p:spPr>
        <p:txBody>
          <a:bodyPr/>
          <a:lstStyle/>
          <a:p>
            <a:pPr algn="ctr" rtl="1"/>
            <a:r>
              <a:rPr lang="fa-IR" sz="1600" b="1" spc="0" dirty="0">
                <a:solidFill>
                  <a:srgbClr val="000000">
                    <a:lumMod val="75000"/>
                    <a:lumOff val="25000"/>
                  </a:srgbClr>
                </a:solidFill>
                <a:latin typeface="Calibri" panose="020F0502020204030204" pitchFamily="34" charset="0"/>
                <a:ea typeface="Calibri" panose="020F0502020204030204" pitchFamily="34" charset="0"/>
                <a:cs typeface="B Lotus" panose="00000400000000000000" pitchFamily="2" charset="-78"/>
              </a:rPr>
              <a:t> عوامل موثر بر یادگیری</a:t>
            </a:r>
            <a:endParaRPr lang="en-US" dirty="0"/>
          </a:p>
        </p:txBody>
      </p:sp>
      <p:sp>
        <p:nvSpPr>
          <p:cNvPr id="3" name="Content Placeholder 2"/>
          <p:cNvSpPr>
            <a:spLocks noGrp="1"/>
          </p:cNvSpPr>
          <p:nvPr>
            <p:ph idx="1"/>
          </p:nvPr>
        </p:nvSpPr>
        <p:spPr>
          <a:xfrm>
            <a:off x="1097280" y="1764632"/>
            <a:ext cx="10058400" cy="3719452"/>
          </a:xfrm>
        </p:spPr>
        <p:txBody>
          <a:bodyPr numCol="2">
            <a:noAutofit/>
          </a:bodyPr>
          <a:lstStyle/>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رشد و تکامل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سطح تحصیلات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تجربیات گذشته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وضع جسمانی بیمار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سلامت حواس پنج گانه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سلامت خلقی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ثبات اجتماعی اقتصادی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مسئولیت پذیری بیمار</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تصور ذهنی فرد از جسم خود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علاقه به یادگیری </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انگیزه یادگیری</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زمینه فرهنگی</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مهارت برقراری ارتباط</a:t>
            </a:r>
            <a:endParaRPr lang="en-US" sz="1100" dirty="0">
              <a:latin typeface="Calibri" panose="020F0502020204030204" pitchFamily="34" charset="0"/>
              <a:ea typeface="Calibri" panose="020F0502020204030204" pitchFamily="34" charset="0"/>
              <a:cs typeface="Arial" panose="020B0604020202020204" pitchFamily="34" charset="0"/>
            </a:endParaRPr>
          </a:p>
          <a:p>
            <a:pPr marL="342900" marR="0" lvl="0" indent="-342900" algn="r" rtl="1">
              <a:lnSpc>
                <a:spcPct val="107000"/>
              </a:lnSpc>
              <a:spcBef>
                <a:spcPts val="0"/>
              </a:spcBef>
              <a:spcAft>
                <a:spcPts val="800"/>
              </a:spcAft>
              <a:buFont typeface="Symbol" panose="05050102010706020507" pitchFamily="18" charset="2"/>
              <a:buChar char=""/>
            </a:pPr>
            <a:r>
              <a:rPr lang="fa-IR" sz="1600" dirty="0">
                <a:latin typeface="Calibri" panose="020F0502020204030204" pitchFamily="34" charset="0"/>
                <a:ea typeface="Calibri" panose="020F0502020204030204" pitchFamily="34" charset="0"/>
                <a:cs typeface="B Lotus" panose="00000400000000000000" pitchFamily="2" charset="-78"/>
              </a:rPr>
              <a:t>زبان</a:t>
            </a:r>
            <a:endParaRPr lang="en-US" sz="1100" dirty="0">
              <a:latin typeface="Calibri" panose="020F0502020204030204" pitchFamily="34" charset="0"/>
              <a:ea typeface="Calibri" panose="020F0502020204030204" pitchFamily="34" charset="0"/>
              <a:cs typeface="Arial" panose="020B0604020202020204" pitchFamily="34" charset="0"/>
            </a:endParaRPr>
          </a:p>
          <a:p>
            <a:endParaRPr lang="en-US" sz="1600" dirty="0"/>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0098620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rtl="1" eaLnBrk="1" hangingPunct="1"/>
            <a:r>
              <a:rPr lang="fa-IR" altLang="en-US" dirty="0">
                <a:solidFill>
                  <a:srgbClr val="FF0000"/>
                </a:solidFill>
                <a:cs typeface="B Titr" panose="00000700000000000000" pitchFamily="2" charset="-78"/>
              </a:rPr>
              <a:t>بعضی عوامل تعیین کننده یادگیری</a:t>
            </a:r>
            <a:endParaRPr lang="en-US" altLang="en-US" dirty="0">
              <a:solidFill>
                <a:srgbClr val="FF0000"/>
              </a:solidFill>
              <a:cs typeface="B Titr" panose="00000700000000000000" pitchFamily="2" charset="-78"/>
            </a:endParaRPr>
          </a:p>
        </p:txBody>
      </p:sp>
      <p:graphicFrame>
        <p:nvGraphicFramePr>
          <p:cNvPr id="6" name="Content Placeholder 5"/>
          <p:cNvGraphicFramePr>
            <a:graphicFrameLocks noGrp="1"/>
          </p:cNvGraphicFramePr>
          <p:nvPr>
            <p:ph idx="1"/>
          </p:nvPr>
        </p:nvGraphicFramePr>
        <p:xfrm>
          <a:off x="3429001" y="1600201"/>
          <a:ext cx="5507053" cy="4554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1744769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E263332-C9A5-4710-89C5-3457CDBC8690}"/>
              </a:ext>
            </a:extLst>
          </p:cNvPr>
          <p:cNvSpPr>
            <a:spLocks noGrp="1"/>
          </p:cNvSpPr>
          <p:nvPr>
            <p:ph type="title"/>
          </p:nvPr>
        </p:nvSpPr>
        <p:spPr>
          <a:xfrm>
            <a:off x="1097280" y="286603"/>
            <a:ext cx="10058400" cy="964681"/>
          </a:xfrm>
        </p:spPr>
        <p:txBody>
          <a:bodyPr/>
          <a:lstStyle/>
          <a:p>
            <a:pPr algn="r" rtl="1"/>
            <a:r>
              <a:rPr lang="fa-IR" sz="3600" cap="all" dirty="0">
                <a:ln w="3175" cmpd="sng">
                  <a:noFill/>
                </a:ln>
                <a:solidFill>
                  <a:srgbClr val="FF0000"/>
                </a:solidFill>
                <a:effectLst/>
                <a:latin typeface="Century Gothic" panose="020B0502020202020204"/>
                <a:cs typeface="B Titr" panose="00000700000000000000" pitchFamily="2" charset="-78"/>
              </a:rPr>
              <a:t>موانع یادگیری</a:t>
            </a:r>
            <a:endParaRPr lang="en-US" dirty="0">
              <a:solidFill>
                <a:srgbClr val="FF0000"/>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7C05BEB3-03AB-4ED0-8F0A-13A732239FC1}"/>
              </a:ext>
            </a:extLst>
          </p:cNvPr>
          <p:cNvSpPr>
            <a:spLocks noGrp="1"/>
          </p:cNvSpPr>
          <p:nvPr>
            <p:ph idx="1"/>
          </p:nvPr>
        </p:nvSpPr>
        <p:spPr>
          <a:xfrm>
            <a:off x="2483457" y="1912620"/>
            <a:ext cx="8534400" cy="4183380"/>
          </a:xfrm>
        </p:spPr>
        <p:txBody>
          <a:bodyPr numCol="2">
            <a:normAutofit lnSpcReduction="10000"/>
          </a:bodyPr>
          <a:lstStyle/>
          <a:p>
            <a:pPr marL="285750" lvl="0" indent="-285750" algn="r" defTabSz="457200" rtl="1" fontAlgn="auto">
              <a:spcAft>
                <a:spcPts val="600"/>
              </a:spcAft>
              <a:buFont typeface="Wingdings" panose="05000000000000000000" pitchFamily="2" charset="2"/>
              <a:buChar char="v"/>
            </a:pPr>
            <a:r>
              <a:rPr lang="fa-IR" sz="2000" dirty="0">
                <a:latin typeface="Century Gothic" panose="020B0502020202020204"/>
                <a:cs typeface="B Titr" panose="00000700000000000000" pitchFamily="2" charset="-78"/>
              </a:rPr>
              <a:t>موانع عملکردی</a:t>
            </a:r>
            <a:endParaRPr lang="en-US" sz="2000" dirty="0">
              <a:latin typeface="Century Gothic" panose="020B0502020202020204"/>
              <a:cs typeface="B Titr" panose="00000700000000000000" pitchFamily="2" charset="-78"/>
            </a:endParaRPr>
          </a:p>
          <a:p>
            <a:pPr marL="285750" lvl="0" indent="-285750" algn="r" defTabSz="457200" rtl="1" fontAlgn="auto">
              <a:spcAft>
                <a:spcPts val="600"/>
              </a:spcAft>
              <a:buFont typeface="Wingdings" panose="05000000000000000000" pitchFamily="2" charset="2"/>
              <a:buChar char="v"/>
            </a:pPr>
            <a:r>
              <a:rPr lang="fa-IR" sz="1800" dirty="0">
                <a:latin typeface="Century Gothic" panose="020B0502020202020204"/>
                <a:cs typeface="B Titr" panose="00000700000000000000" pitchFamily="2" charset="-78"/>
              </a:rPr>
              <a:t>اختلال بینایی</a:t>
            </a:r>
            <a:endParaRPr lang="en-US" sz="1800" dirty="0">
              <a:latin typeface="Century Gothic" panose="020B0502020202020204"/>
              <a:cs typeface="B Titr" panose="00000700000000000000" pitchFamily="2" charset="-78"/>
            </a:endParaRPr>
          </a:p>
          <a:p>
            <a:pPr marL="285750" lvl="0" indent="-285750" algn="r" defTabSz="457200" rtl="1" fontAlgn="auto">
              <a:spcAft>
                <a:spcPts val="600"/>
              </a:spcAft>
              <a:buFont typeface="Wingdings" panose="05000000000000000000" pitchFamily="2" charset="2"/>
              <a:buChar char="v"/>
            </a:pPr>
            <a:r>
              <a:rPr lang="fa-IR" sz="1800" dirty="0">
                <a:latin typeface="Century Gothic" panose="020B0502020202020204"/>
                <a:cs typeface="B Titr" panose="00000700000000000000" pitchFamily="2" charset="-78"/>
              </a:rPr>
              <a:t>اختلال شنوایی</a:t>
            </a:r>
            <a:endParaRPr lang="en-US" sz="1800" dirty="0">
              <a:latin typeface="Century Gothic" panose="020B0502020202020204"/>
              <a:cs typeface="B Titr" panose="00000700000000000000" pitchFamily="2" charset="-78"/>
            </a:endParaRPr>
          </a:p>
          <a:p>
            <a:pPr marL="285750" lvl="0" indent="-285750" algn="r" defTabSz="457200" rtl="1" fontAlgn="auto">
              <a:spcAft>
                <a:spcPts val="600"/>
              </a:spcAft>
              <a:buFont typeface="Wingdings" panose="05000000000000000000" pitchFamily="2" charset="2"/>
              <a:buChar char="v"/>
            </a:pPr>
            <a:r>
              <a:rPr lang="fa-IR" sz="2000" dirty="0">
                <a:latin typeface="Century Gothic" panose="020B0502020202020204"/>
                <a:cs typeface="B Titr" panose="00000700000000000000" pitchFamily="2" charset="-78"/>
              </a:rPr>
              <a:t>مربوط به بیماری</a:t>
            </a:r>
            <a:endParaRPr lang="en-US" sz="2000" dirty="0">
              <a:latin typeface="Century Gothic" panose="020B0502020202020204"/>
              <a:cs typeface="B Titr" panose="00000700000000000000" pitchFamily="2" charset="-78"/>
            </a:endParaRPr>
          </a:p>
          <a:p>
            <a:pPr marL="285750" lvl="0" indent="-285750" algn="r" defTabSz="457200" rtl="1" fontAlgn="auto">
              <a:spcAft>
                <a:spcPts val="600"/>
              </a:spcAft>
              <a:buFont typeface="Wingdings" panose="05000000000000000000" pitchFamily="2" charset="2"/>
              <a:buChar char="v"/>
            </a:pPr>
            <a:r>
              <a:rPr lang="fa-IR" sz="1800" dirty="0">
                <a:latin typeface="Century Gothic" panose="020B0502020202020204"/>
                <a:cs typeface="B Titr" panose="00000700000000000000" pitchFamily="2" charset="-78"/>
              </a:rPr>
              <a:t>درد</a:t>
            </a:r>
            <a:endParaRPr lang="en-US" sz="1800" dirty="0">
              <a:latin typeface="Century Gothic" panose="020B0502020202020204"/>
              <a:cs typeface="B Titr" panose="00000700000000000000" pitchFamily="2" charset="-78"/>
            </a:endParaRPr>
          </a:p>
          <a:p>
            <a:pPr marL="285750" lvl="0" indent="-285750" algn="r" defTabSz="457200" rtl="1" fontAlgn="auto">
              <a:spcAft>
                <a:spcPts val="600"/>
              </a:spcAft>
              <a:buFont typeface="Wingdings" panose="05000000000000000000" pitchFamily="2" charset="2"/>
              <a:buChar char="v"/>
            </a:pPr>
            <a:r>
              <a:rPr lang="fa-IR" sz="1800" dirty="0">
                <a:latin typeface="Century Gothic" panose="020B0502020202020204"/>
                <a:cs typeface="B Titr" panose="00000700000000000000" pitchFamily="2" charset="-78"/>
              </a:rPr>
              <a:t>خستگی</a:t>
            </a:r>
          </a:p>
          <a:p>
            <a:pPr marL="285750" lvl="0" indent="-285750" algn="r" defTabSz="457200" rtl="1" fontAlgn="auto">
              <a:spcAft>
                <a:spcPts val="600"/>
              </a:spcAft>
              <a:buFont typeface="Wingdings" panose="05000000000000000000" pitchFamily="2" charset="2"/>
              <a:buChar char="v"/>
            </a:pPr>
            <a:r>
              <a:rPr lang="fa-IR" sz="2000" dirty="0">
                <a:latin typeface="Century Gothic" panose="020B0502020202020204"/>
                <a:cs typeface="B Titr" panose="00000700000000000000" pitchFamily="2" charset="-78"/>
              </a:rPr>
              <a:t>اختلال شناختی</a:t>
            </a:r>
            <a:endParaRPr lang="en-US" sz="2000" dirty="0">
              <a:latin typeface="Century Gothic" panose="020B0502020202020204"/>
              <a:cs typeface="B Titr" panose="00000700000000000000" pitchFamily="2" charset="-78"/>
            </a:endParaRPr>
          </a:p>
          <a:p>
            <a:pPr marL="285750" lvl="0" indent="-285750" algn="r" defTabSz="457200" rtl="1" fontAlgn="auto">
              <a:spcAft>
                <a:spcPts val="600"/>
              </a:spcAft>
              <a:buFont typeface="Wingdings" panose="05000000000000000000" pitchFamily="2" charset="2"/>
              <a:buChar char="v"/>
            </a:pPr>
            <a:r>
              <a:rPr lang="fa-IR" sz="1800" dirty="0">
                <a:latin typeface="Century Gothic" panose="020B0502020202020204"/>
                <a:cs typeface="B Titr" panose="00000700000000000000" pitchFamily="2" charset="-78"/>
              </a:rPr>
              <a:t>زوال عقل</a:t>
            </a:r>
            <a:endParaRPr lang="en-US" sz="1800" dirty="0">
              <a:latin typeface="Century Gothic" panose="020B0502020202020204"/>
              <a:cs typeface="B Titr" panose="00000700000000000000" pitchFamily="2" charset="-78"/>
            </a:endParaRPr>
          </a:p>
          <a:p>
            <a:pPr marL="285750" lvl="0" indent="-285750" algn="r" defTabSz="457200" rtl="1" fontAlgn="auto">
              <a:spcAft>
                <a:spcPts val="600"/>
              </a:spcAft>
              <a:buFont typeface="Wingdings" panose="05000000000000000000" pitchFamily="2" charset="2"/>
              <a:buChar char="v"/>
            </a:pPr>
            <a:r>
              <a:rPr lang="fa-IR" sz="1800" dirty="0">
                <a:latin typeface="Century Gothic" panose="020B0502020202020204"/>
                <a:cs typeface="B Titr" panose="00000700000000000000" pitchFamily="2" charset="-78"/>
              </a:rPr>
              <a:t>روان آشفتگی</a:t>
            </a:r>
          </a:p>
          <a:p>
            <a:pPr marL="285750" lvl="0" indent="-285750" algn="r" defTabSz="457200" rtl="1" fontAlgn="auto">
              <a:spcAft>
                <a:spcPts val="600"/>
              </a:spcAft>
              <a:buFont typeface="Wingdings" panose="05000000000000000000" pitchFamily="2" charset="2"/>
              <a:buChar char="v"/>
            </a:pPr>
            <a:r>
              <a:rPr lang="fa-IR" sz="2000" dirty="0">
                <a:latin typeface="Century Gothic" panose="020B0502020202020204"/>
                <a:cs typeface="B Titr" panose="00000700000000000000" pitchFamily="2" charset="-78"/>
              </a:rPr>
              <a:t>افسردگی</a:t>
            </a:r>
          </a:p>
          <a:p>
            <a:pPr marL="285750" lvl="0" indent="-285750" algn="r" defTabSz="457200" rtl="1" fontAlgn="auto">
              <a:spcAft>
                <a:spcPts val="600"/>
              </a:spcAft>
              <a:buFont typeface="Wingdings" panose="05000000000000000000" pitchFamily="2" charset="2"/>
              <a:buChar char="v"/>
            </a:pPr>
            <a:r>
              <a:rPr lang="fa-IR" sz="2000" dirty="0">
                <a:latin typeface="Century Gothic" panose="020B0502020202020204"/>
                <a:cs typeface="B Titr" panose="00000700000000000000" pitchFamily="2" charset="-78"/>
              </a:rPr>
              <a:t>بی خوابی</a:t>
            </a:r>
          </a:p>
          <a:p>
            <a:pPr marL="285750" lvl="0" indent="-285750" algn="r" defTabSz="457200" rtl="1" fontAlgn="auto">
              <a:spcAft>
                <a:spcPts val="600"/>
              </a:spcAft>
              <a:buFont typeface="Wingdings" panose="05000000000000000000" pitchFamily="2" charset="2"/>
              <a:buChar char="v"/>
            </a:pPr>
            <a:r>
              <a:rPr lang="fa-IR" sz="2000" dirty="0">
                <a:latin typeface="Century Gothic" panose="020B0502020202020204"/>
                <a:cs typeface="B Titr" panose="00000700000000000000" pitchFamily="2" charset="-78"/>
              </a:rPr>
              <a:t>واکنش سوگ</a:t>
            </a:r>
          </a:p>
          <a:p>
            <a:pPr marL="285750" lvl="0" indent="-285750" algn="r" defTabSz="457200" rtl="1" fontAlgn="auto">
              <a:spcAft>
                <a:spcPts val="600"/>
              </a:spcAft>
              <a:buFont typeface="Wingdings" panose="05000000000000000000" pitchFamily="2" charset="2"/>
              <a:buChar char="v"/>
            </a:pPr>
            <a:r>
              <a:rPr lang="fa-IR" sz="2000" dirty="0">
                <a:latin typeface="Century Gothic" panose="020B0502020202020204"/>
                <a:cs typeface="B Titr" panose="00000700000000000000" pitchFamily="2" charset="-78"/>
              </a:rPr>
              <a:t>موانع فرهنگی</a:t>
            </a:r>
          </a:p>
          <a:p>
            <a:pPr marL="285750" lvl="0" indent="-285750" algn="r" defTabSz="457200" rtl="1" fontAlgn="auto">
              <a:spcAft>
                <a:spcPts val="600"/>
              </a:spcAft>
              <a:buFont typeface="Wingdings" panose="05000000000000000000" pitchFamily="2" charset="2"/>
              <a:buChar char="v"/>
            </a:pPr>
            <a:r>
              <a:rPr lang="fa-IR" sz="2000" dirty="0">
                <a:latin typeface="Century Gothic" panose="020B0502020202020204"/>
                <a:cs typeface="B Titr" panose="00000700000000000000" pitchFamily="2" charset="-78"/>
              </a:rPr>
              <a:t>زبان متفاوت</a:t>
            </a:r>
          </a:p>
          <a:p>
            <a:pPr marL="285750" lvl="0" indent="-285750" algn="r" defTabSz="457200" rtl="1" fontAlgn="auto">
              <a:spcAft>
                <a:spcPts val="600"/>
              </a:spcAft>
              <a:buFont typeface="Wingdings" panose="05000000000000000000" pitchFamily="2" charset="2"/>
              <a:buChar char="v"/>
            </a:pPr>
            <a:r>
              <a:rPr lang="fa-IR" sz="2000" dirty="0">
                <a:latin typeface="Century Gothic" panose="020B0502020202020204"/>
                <a:cs typeface="B Titr" panose="00000700000000000000" pitchFamily="2" charset="-78"/>
              </a:rPr>
              <a:t>کمبود علاقه به یادگیری</a:t>
            </a:r>
          </a:p>
          <a:p>
            <a:pPr marL="285750" lvl="0" indent="-285750" algn="r" defTabSz="457200" rtl="1" fontAlgn="auto">
              <a:spcAft>
                <a:spcPts val="600"/>
              </a:spcAft>
              <a:buFont typeface="Wingdings" panose="05000000000000000000" pitchFamily="2" charset="2"/>
              <a:buChar char="v"/>
            </a:pPr>
            <a:r>
              <a:rPr lang="fa-IR" sz="2000" dirty="0">
                <a:latin typeface="Century Gothic" panose="020B0502020202020204"/>
                <a:cs typeface="B Titr" panose="00000700000000000000" pitchFamily="2" charset="-78"/>
              </a:rPr>
              <a:t>موانع محیطی مانند نور کم- سروصدا و...  </a:t>
            </a:r>
          </a:p>
          <a:p>
            <a:endParaRPr lang="en-US" sz="4000" dirty="0">
              <a:cs typeface="B Titr" panose="00000700000000000000" pitchFamily="2" charset="-78"/>
            </a:endParaRPr>
          </a:p>
        </p:txBody>
      </p:sp>
      <p:pic>
        <p:nvPicPr>
          <p:cNvPr id="5" name="Picture 4">
            <a:extLst>
              <a:ext uri="{FF2B5EF4-FFF2-40B4-BE49-F238E27FC236}">
                <a16:creationId xmlns:a16="http://schemas.microsoft.com/office/drawing/2014/main" xmlns="" id="{427631B0-04C4-429F-8952-123A5DA26C15}"/>
              </a:ext>
            </a:extLst>
          </p:cNvPr>
          <p:cNvPicPr>
            <a:picLocks noChangeAspect="1"/>
          </p:cNvPicPr>
          <p:nvPr/>
        </p:nvPicPr>
        <p:blipFill>
          <a:blip r:embed="rId3"/>
          <a:stretch>
            <a:fillRect/>
          </a:stretch>
        </p:blipFill>
        <p:spPr>
          <a:xfrm>
            <a:off x="238539" y="2536964"/>
            <a:ext cx="3333750" cy="3333750"/>
          </a:xfrm>
          <a:prstGeom prst="rect">
            <a:avLst/>
          </a:prstGeom>
        </p:spPr>
      </p:pic>
    </p:spTree>
    <p:extLst>
      <p:ext uri="{BB962C8B-B14F-4D97-AF65-F5344CB8AC3E}">
        <p14:creationId xmlns:p14="http://schemas.microsoft.com/office/powerpoint/2010/main" xmlns="" val="296977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75923"/>
          </a:xfrm>
        </p:spPr>
        <p:txBody>
          <a:bodyPr>
            <a:normAutofit fontScale="90000"/>
          </a:bodyPr>
          <a:lstStyle/>
          <a:p>
            <a:pPr algn="ctr"/>
            <a:endParaRPr lang="en-US" dirty="0"/>
          </a:p>
        </p:txBody>
      </p:sp>
      <p:sp>
        <p:nvSpPr>
          <p:cNvPr id="3" name="Content Placeholder 2"/>
          <p:cNvSpPr>
            <a:spLocks noGrp="1"/>
          </p:cNvSpPr>
          <p:nvPr>
            <p:ph idx="1"/>
          </p:nvPr>
        </p:nvSpPr>
        <p:spPr/>
        <p:txBody>
          <a:bodyPr/>
          <a:lstStyle/>
          <a:p>
            <a:pPr marL="0" indent="0" algn="r" rtl="1">
              <a:buNone/>
            </a:pPr>
            <a:endParaRPr lang="en-US" dirty="0"/>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graphicFrame>
        <p:nvGraphicFramePr>
          <p:cNvPr id="8" name="Diagram 7"/>
          <p:cNvGraphicFramePr/>
          <p:nvPr/>
        </p:nvGraphicFramePr>
        <p:xfrm>
          <a:off x="2032000" y="2069432"/>
          <a:ext cx="8128000" cy="40689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9983104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9766" y="51892"/>
            <a:ext cx="6788001" cy="1014711"/>
          </a:xfrm>
          <a:solidFill>
            <a:srgbClr val="FFFF00"/>
          </a:solidFill>
          <a:ln>
            <a:solidFill>
              <a:schemeClr val="accent1">
                <a:lumMod val="40000"/>
                <a:lumOff val="60000"/>
              </a:schemeClr>
            </a:solidFill>
          </a:ln>
        </p:spPr>
        <p:txBody>
          <a:bodyPr>
            <a:normAutofit/>
          </a:bodyPr>
          <a:lstStyle/>
          <a:p>
            <a:pPr algn="ctr" rtl="1"/>
            <a:r>
              <a:rPr lang="fa-IR" sz="3600" dirty="0">
                <a:cs typeface="B Titr" panose="00000700000000000000" pitchFamily="2" charset="-78"/>
              </a:rPr>
              <a:t>مراحل برنامه ریزی آموزش بیمار </a:t>
            </a:r>
          </a:p>
        </p:txBody>
      </p:sp>
      <p:sp>
        <p:nvSpPr>
          <p:cNvPr id="4" name="Oval 3"/>
          <p:cNvSpPr/>
          <p:nvPr/>
        </p:nvSpPr>
        <p:spPr>
          <a:xfrm>
            <a:off x="4257541" y="1413583"/>
            <a:ext cx="3204692" cy="188031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dirty="0"/>
          </a:p>
        </p:txBody>
      </p:sp>
      <p:sp>
        <p:nvSpPr>
          <p:cNvPr id="5" name="Oval 4"/>
          <p:cNvSpPr/>
          <p:nvPr/>
        </p:nvSpPr>
        <p:spPr>
          <a:xfrm>
            <a:off x="1300765" y="2962617"/>
            <a:ext cx="3122869" cy="188031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6" name="Oval 5"/>
          <p:cNvSpPr/>
          <p:nvPr/>
        </p:nvSpPr>
        <p:spPr>
          <a:xfrm>
            <a:off x="6928833" y="3198114"/>
            <a:ext cx="3193961" cy="188031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dirty="0"/>
          </a:p>
        </p:txBody>
      </p:sp>
      <p:sp>
        <p:nvSpPr>
          <p:cNvPr id="7" name="Oval 6"/>
          <p:cNvSpPr/>
          <p:nvPr/>
        </p:nvSpPr>
        <p:spPr>
          <a:xfrm>
            <a:off x="4185634" y="4842932"/>
            <a:ext cx="3204692" cy="188031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algn="ctr"/>
            <a:endParaRPr lang="fa-IR"/>
          </a:p>
        </p:txBody>
      </p:sp>
      <p:sp>
        <p:nvSpPr>
          <p:cNvPr id="10" name="TextBox 9"/>
          <p:cNvSpPr txBox="1"/>
          <p:nvPr/>
        </p:nvSpPr>
        <p:spPr>
          <a:xfrm>
            <a:off x="1799692" y="3379892"/>
            <a:ext cx="2125014" cy="1061829"/>
          </a:xfrm>
          <a:prstGeom prst="rect">
            <a:avLst/>
          </a:prstGeom>
          <a:noFill/>
        </p:spPr>
        <p:txBody>
          <a:bodyPr wrap="square" rtlCol="1">
            <a:spAutoFit/>
          </a:bodyPr>
          <a:lstStyle/>
          <a:p>
            <a:pPr algn="ctr" rtl="1"/>
            <a:r>
              <a:rPr lang="fa-IR" dirty="0">
                <a:cs typeface="B Titr" panose="00000700000000000000" pitchFamily="2" charset="-78"/>
              </a:rPr>
              <a:t>گام چهارم</a:t>
            </a:r>
          </a:p>
          <a:p>
            <a:pPr algn="ctr" rtl="1">
              <a:lnSpc>
                <a:spcPct val="150000"/>
              </a:lnSpc>
            </a:pPr>
            <a:r>
              <a:rPr lang="fa-IR" dirty="0">
                <a:cs typeface="B Titr" panose="00000700000000000000" pitchFamily="2" charset="-78"/>
              </a:rPr>
              <a:t>نظارت و ارزشیابی</a:t>
            </a:r>
          </a:p>
          <a:p>
            <a:pPr algn="r" rtl="1"/>
            <a:endParaRPr lang="fa-IR" dirty="0">
              <a:cs typeface="B Titr" panose="00000700000000000000" pitchFamily="2" charset="-78"/>
            </a:endParaRPr>
          </a:p>
        </p:txBody>
      </p:sp>
      <p:sp>
        <p:nvSpPr>
          <p:cNvPr id="11" name="TextBox 10"/>
          <p:cNvSpPr txBox="1"/>
          <p:nvPr/>
        </p:nvSpPr>
        <p:spPr>
          <a:xfrm>
            <a:off x="4657736" y="1619317"/>
            <a:ext cx="2404301" cy="1446550"/>
          </a:xfrm>
          <a:prstGeom prst="rect">
            <a:avLst/>
          </a:prstGeom>
          <a:noFill/>
        </p:spPr>
        <p:txBody>
          <a:bodyPr wrap="square" rtlCol="1">
            <a:spAutoFit/>
          </a:bodyPr>
          <a:lstStyle/>
          <a:p>
            <a:pPr algn="ctr" rtl="1"/>
            <a:r>
              <a:rPr lang="fa-IR" sz="1600" dirty="0">
                <a:cs typeface="B Titr" panose="00000700000000000000" pitchFamily="2" charset="-78"/>
              </a:rPr>
              <a:t>گام اول</a:t>
            </a:r>
          </a:p>
          <a:p>
            <a:pPr algn="ctr" rtl="1">
              <a:lnSpc>
                <a:spcPct val="150000"/>
              </a:lnSpc>
            </a:pPr>
            <a:r>
              <a:rPr lang="fa-IR" sz="1600" dirty="0">
                <a:cs typeface="B Titr" panose="00000700000000000000" pitchFamily="2" charset="-78"/>
              </a:rPr>
              <a:t>تعیین اهداف کلی و اختصاصی و اهداف یادگیری و نیازهای یادگیری بیماران</a:t>
            </a:r>
          </a:p>
        </p:txBody>
      </p:sp>
      <p:sp>
        <p:nvSpPr>
          <p:cNvPr id="12" name="TextBox 11"/>
          <p:cNvSpPr txBox="1"/>
          <p:nvPr/>
        </p:nvSpPr>
        <p:spPr>
          <a:xfrm>
            <a:off x="6928833" y="3558393"/>
            <a:ext cx="3229078" cy="1615827"/>
          </a:xfrm>
          <a:prstGeom prst="rect">
            <a:avLst/>
          </a:prstGeom>
          <a:noFill/>
        </p:spPr>
        <p:txBody>
          <a:bodyPr wrap="square" rtlCol="1">
            <a:spAutoFit/>
          </a:bodyPr>
          <a:lstStyle/>
          <a:p>
            <a:pPr algn="ctr" rtl="1"/>
            <a:r>
              <a:rPr lang="fa-IR" dirty="0">
                <a:cs typeface="B Titr" panose="00000700000000000000" pitchFamily="2" charset="-78"/>
              </a:rPr>
              <a:t>گام دوم</a:t>
            </a:r>
          </a:p>
          <a:p>
            <a:pPr algn="ctr" rtl="1"/>
            <a:r>
              <a:rPr lang="fa-IR" dirty="0">
                <a:cs typeface="B Titr" panose="00000700000000000000" pitchFamily="2" charset="-78"/>
              </a:rPr>
              <a:t>تعیین اولویت های یادگیری و برنامه ریزی و تعیین </a:t>
            </a:r>
          </a:p>
          <a:p>
            <a:pPr lvl="0" algn="ctr" rtl="1">
              <a:lnSpc>
                <a:spcPct val="150000"/>
              </a:lnSpc>
            </a:pPr>
            <a:r>
              <a:rPr lang="fa-IR" dirty="0">
                <a:cs typeface="B Titr" panose="00000700000000000000" pitchFamily="2" charset="-78"/>
              </a:rPr>
              <a:t> استراتژی و منابع آموزشی</a:t>
            </a:r>
          </a:p>
          <a:p>
            <a:pPr algn="ctr" rtl="1"/>
            <a:endParaRPr lang="fa-IR" dirty="0">
              <a:cs typeface="B Titr" panose="00000700000000000000" pitchFamily="2" charset="-78"/>
            </a:endParaRPr>
          </a:p>
        </p:txBody>
      </p:sp>
      <p:sp>
        <p:nvSpPr>
          <p:cNvPr id="13" name="TextBox 12"/>
          <p:cNvSpPr txBox="1"/>
          <p:nvPr/>
        </p:nvSpPr>
        <p:spPr>
          <a:xfrm>
            <a:off x="4423634" y="5107427"/>
            <a:ext cx="2749896" cy="1523494"/>
          </a:xfrm>
          <a:prstGeom prst="rect">
            <a:avLst/>
          </a:prstGeom>
          <a:noFill/>
        </p:spPr>
        <p:txBody>
          <a:bodyPr wrap="square" rtlCol="1">
            <a:spAutoFit/>
          </a:bodyPr>
          <a:lstStyle/>
          <a:p>
            <a:pPr algn="ctr" rtl="1"/>
            <a:r>
              <a:rPr lang="fa-IR" dirty="0">
                <a:cs typeface="B Titr" panose="00000700000000000000" pitchFamily="2" charset="-78"/>
              </a:rPr>
              <a:t>گام سوم</a:t>
            </a:r>
          </a:p>
          <a:p>
            <a:pPr algn="ctr" rtl="1">
              <a:lnSpc>
                <a:spcPct val="150000"/>
              </a:lnSpc>
            </a:pPr>
            <a:r>
              <a:rPr lang="fa-IR" dirty="0">
                <a:cs typeface="B Titr" panose="00000700000000000000" pitchFamily="2" charset="-78"/>
              </a:rPr>
              <a:t>پیاده سازی و اجرای آموزش</a:t>
            </a:r>
          </a:p>
          <a:p>
            <a:pPr algn="ctr" rtl="1">
              <a:lnSpc>
                <a:spcPct val="150000"/>
              </a:lnSpc>
            </a:pPr>
            <a:r>
              <a:rPr lang="fa-IR" sz="1600" b="1" dirty="0">
                <a:solidFill>
                  <a:srgbClr val="CCDDEA">
                    <a:lumMod val="50000"/>
                  </a:srgbClr>
                </a:solidFill>
                <a:cs typeface="B Titr" panose="00000700000000000000" pitchFamily="2" charset="-78"/>
              </a:rPr>
              <a:t>(ارایه اطلاعات و دستورالعمل های خودمراقبتی)</a:t>
            </a:r>
            <a:endParaRPr lang="fa-IR" sz="1400" dirty="0">
              <a:cs typeface="B Titr" panose="00000700000000000000" pitchFamily="2" charset="-78"/>
            </a:endParaRPr>
          </a:p>
        </p:txBody>
      </p:sp>
      <p:sp>
        <p:nvSpPr>
          <p:cNvPr id="15" name="Bent Arrow 14"/>
          <p:cNvSpPr/>
          <p:nvPr/>
        </p:nvSpPr>
        <p:spPr>
          <a:xfrm rot="5400000">
            <a:off x="7653211" y="1806681"/>
            <a:ext cx="1036867" cy="127500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6" name="Bent Arrow 15"/>
          <p:cNvSpPr/>
          <p:nvPr/>
        </p:nvSpPr>
        <p:spPr>
          <a:xfrm rot="10800000">
            <a:off x="7534140" y="5313923"/>
            <a:ext cx="1275008" cy="11066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7" name="Bent Arrow 16"/>
          <p:cNvSpPr/>
          <p:nvPr/>
        </p:nvSpPr>
        <p:spPr>
          <a:xfrm rot="16200000">
            <a:off x="2842712" y="4958172"/>
            <a:ext cx="1145744" cy="13020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
        <p:nvSpPr>
          <p:cNvPr id="18" name="Bent Arrow 17"/>
          <p:cNvSpPr/>
          <p:nvPr/>
        </p:nvSpPr>
        <p:spPr>
          <a:xfrm>
            <a:off x="3029767" y="1920102"/>
            <a:ext cx="1155867" cy="9484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solidFill>
                <a:schemeClr val="tx1"/>
              </a:solidFill>
            </a:endParaRPr>
          </a:p>
        </p:txBody>
      </p:sp>
    </p:spTree>
    <p:extLst>
      <p:ext uri="{BB962C8B-B14F-4D97-AF65-F5344CB8AC3E}">
        <p14:creationId xmlns:p14="http://schemas.microsoft.com/office/powerpoint/2010/main" xmlns="" val="262656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4328" y="259746"/>
            <a:ext cx="5567710" cy="837501"/>
          </a:xfrm>
          <a:solidFill>
            <a:srgbClr val="FF0000"/>
          </a:solidFill>
        </p:spPr>
        <p:txBody>
          <a:bodyPr/>
          <a:lstStyle/>
          <a:p>
            <a:pPr algn="ctr" rtl="1"/>
            <a:r>
              <a:rPr lang="fa-IR" dirty="0">
                <a:cs typeface="B Titr" panose="00000700000000000000" pitchFamily="2" charset="-78"/>
              </a:rPr>
              <a:t>مراحل </a:t>
            </a:r>
            <a:r>
              <a:rPr lang="fa-IR" sz="3600" dirty="0">
                <a:cs typeface="B Titr" panose="00000700000000000000" pitchFamily="2" charset="-78"/>
              </a:rPr>
              <a:t>فرایندآموزش</a:t>
            </a:r>
            <a:r>
              <a:rPr lang="fa-IR" dirty="0">
                <a:cs typeface="B Titr" panose="00000700000000000000" pitchFamily="2" charset="-78"/>
              </a:rPr>
              <a:t> به بیمار </a:t>
            </a:r>
          </a:p>
        </p:txBody>
      </p:sp>
      <p:sp>
        <p:nvSpPr>
          <p:cNvPr id="4" name="Oval 3"/>
          <p:cNvSpPr/>
          <p:nvPr/>
        </p:nvSpPr>
        <p:spPr>
          <a:xfrm>
            <a:off x="4257541" y="1413583"/>
            <a:ext cx="3204692" cy="188031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5" name="Oval 4"/>
          <p:cNvSpPr/>
          <p:nvPr/>
        </p:nvSpPr>
        <p:spPr>
          <a:xfrm>
            <a:off x="1300765" y="2962617"/>
            <a:ext cx="3122869" cy="188031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6" name="Oval 5"/>
          <p:cNvSpPr/>
          <p:nvPr/>
        </p:nvSpPr>
        <p:spPr>
          <a:xfrm>
            <a:off x="6928833" y="3198114"/>
            <a:ext cx="3193961" cy="188031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Arial" panose="020B0604020202020204" pitchFamily="34" charset="0"/>
            </a:endParaRPr>
          </a:p>
        </p:txBody>
      </p:sp>
      <p:sp>
        <p:nvSpPr>
          <p:cNvPr id="7" name="Oval 6"/>
          <p:cNvSpPr/>
          <p:nvPr/>
        </p:nvSpPr>
        <p:spPr>
          <a:xfrm>
            <a:off x="4185634" y="4842932"/>
            <a:ext cx="3204692" cy="1880315"/>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8" name="Oval 7"/>
          <p:cNvSpPr/>
          <p:nvPr/>
        </p:nvSpPr>
        <p:spPr>
          <a:xfrm>
            <a:off x="838758" y="753533"/>
            <a:ext cx="2408349" cy="1790401"/>
          </a:xfrm>
          <a:prstGeom prst="ellipse">
            <a:avLst/>
          </a:prstGeom>
        </p:spPr>
        <p:style>
          <a:lnRef idx="2">
            <a:schemeClr val="accent1"/>
          </a:lnRef>
          <a:fillRef idx="1">
            <a:schemeClr val="lt1"/>
          </a:fillRef>
          <a:effectRef idx="0">
            <a:schemeClr val="accent1"/>
          </a:effectRef>
          <a:fontRef idx="minor">
            <a:schemeClr val="dk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9" name="TextBox 8"/>
          <p:cNvSpPr txBox="1"/>
          <p:nvPr/>
        </p:nvSpPr>
        <p:spPr>
          <a:xfrm>
            <a:off x="908132" y="1166568"/>
            <a:ext cx="2269600" cy="780983"/>
          </a:xfrm>
          <a:prstGeom prst="rect">
            <a:avLst/>
          </a:prstGeom>
          <a:noFill/>
        </p:spPr>
        <p:txBody>
          <a:bodyPr wrap="square" rtlCol="1">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20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گام پنجم</a:t>
            </a: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مستند کردن</a:t>
            </a:r>
          </a:p>
        </p:txBody>
      </p:sp>
      <p:sp>
        <p:nvSpPr>
          <p:cNvPr id="10" name="TextBox 9"/>
          <p:cNvSpPr txBox="1"/>
          <p:nvPr/>
        </p:nvSpPr>
        <p:spPr>
          <a:xfrm>
            <a:off x="1799692" y="3379892"/>
            <a:ext cx="2125014" cy="1061829"/>
          </a:xfrm>
          <a:prstGeom prst="rect">
            <a:avLst/>
          </a:prstGeom>
          <a:noFill/>
        </p:spPr>
        <p:txBody>
          <a:bodyPr wrap="square" rtlCol="1">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گام چهارم</a:t>
            </a: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ارزشیابی</a:t>
            </a:r>
          </a:p>
          <a:p>
            <a:pPr marL="0" marR="0" lvl="0" indent="0" algn="r" defTabSz="4572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endParaRPr>
          </a:p>
        </p:txBody>
      </p:sp>
      <p:sp>
        <p:nvSpPr>
          <p:cNvPr id="11" name="TextBox 10"/>
          <p:cNvSpPr txBox="1"/>
          <p:nvPr/>
        </p:nvSpPr>
        <p:spPr>
          <a:xfrm>
            <a:off x="4976109" y="1696137"/>
            <a:ext cx="1896543" cy="1446550"/>
          </a:xfrm>
          <a:prstGeom prst="rect">
            <a:avLst/>
          </a:prstGeom>
          <a:noFill/>
        </p:spPr>
        <p:txBody>
          <a:bodyPr wrap="square" rtlCol="1">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6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گام اول</a:t>
            </a: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fa-IR" sz="16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ارزیابی بیمار و تعیین نیازهای یادگیری بیمار</a:t>
            </a: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fa-IR" sz="16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اولویت بندی </a:t>
            </a:r>
          </a:p>
        </p:txBody>
      </p:sp>
      <p:sp>
        <p:nvSpPr>
          <p:cNvPr id="12" name="TextBox 11"/>
          <p:cNvSpPr txBox="1"/>
          <p:nvPr/>
        </p:nvSpPr>
        <p:spPr>
          <a:xfrm>
            <a:off x="6951503" y="3322896"/>
            <a:ext cx="3229078" cy="1754326"/>
          </a:xfrm>
          <a:prstGeom prst="rect">
            <a:avLst/>
          </a:prstGeom>
          <a:noFill/>
        </p:spPr>
        <p:txBody>
          <a:bodyPr wrap="square" rtlCol="1">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گام دوم</a:t>
            </a:r>
          </a:p>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برنامه ریزی و تعیین اهداف یادگیری، </a:t>
            </a: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روش ها و منابع آموزشی، موانع یادگیری و آماده سازی بیمار</a:t>
            </a:r>
          </a:p>
          <a:p>
            <a:pPr marL="0" marR="0" lvl="0" indent="0" algn="ctr" defTabSz="457200" rtl="1"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endParaRPr>
          </a:p>
        </p:txBody>
      </p:sp>
      <p:sp>
        <p:nvSpPr>
          <p:cNvPr id="13" name="TextBox 12"/>
          <p:cNvSpPr txBox="1"/>
          <p:nvPr/>
        </p:nvSpPr>
        <p:spPr>
          <a:xfrm>
            <a:off x="4423634" y="5107427"/>
            <a:ext cx="2749896" cy="1523494"/>
          </a:xfrm>
          <a:prstGeom prst="rect">
            <a:avLst/>
          </a:prstGeom>
          <a:noFill/>
        </p:spPr>
        <p:txBody>
          <a:bodyPr wrap="square" rtlCol="1">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گام سوم</a:t>
            </a: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fa-IR" sz="18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rPr>
              <a:t>اجرای آموزش</a:t>
            </a:r>
          </a:p>
          <a:p>
            <a:pPr marL="0" marR="0" lvl="0" indent="0" algn="ctr" defTabSz="457200" rtl="1" eaLnBrk="1" fontAlgn="auto" latinLnBrk="0" hangingPunct="1">
              <a:lnSpc>
                <a:spcPct val="150000"/>
              </a:lnSpc>
              <a:spcBef>
                <a:spcPts val="0"/>
              </a:spcBef>
              <a:spcAft>
                <a:spcPts val="0"/>
              </a:spcAft>
              <a:buClrTx/>
              <a:buSzTx/>
              <a:buFontTx/>
              <a:buNone/>
              <a:tabLst/>
              <a:defRPr/>
            </a:pPr>
            <a:r>
              <a:rPr kumimoji="0" lang="fa-IR" sz="1600" b="1" i="0" u="none" strike="noStrike" kern="1200" cap="none" spc="0" normalizeH="0" baseline="0" noProof="0" dirty="0">
                <a:ln>
                  <a:noFill/>
                </a:ln>
                <a:solidFill>
                  <a:srgbClr val="CCDDEA">
                    <a:lumMod val="50000"/>
                  </a:srgbClr>
                </a:solidFill>
                <a:effectLst/>
                <a:uLnTx/>
                <a:uFillTx/>
                <a:latin typeface="Calibri" panose="020F0502020204030204"/>
                <a:ea typeface="+mn-ea"/>
                <a:cs typeface="B Titr" panose="00000700000000000000" pitchFamily="2" charset="-78"/>
              </a:rPr>
              <a:t>(ارایه اطلاعات و دستورالعمل های خودمراقبتی)</a:t>
            </a:r>
            <a:endParaRPr kumimoji="0" lang="fa-IR" sz="1400" b="0" i="0" u="none" strike="noStrike" kern="1200" cap="none" spc="0" normalizeH="0" baseline="0" noProof="0" dirty="0">
              <a:ln>
                <a:noFill/>
              </a:ln>
              <a:solidFill>
                <a:srgbClr val="000000"/>
              </a:solidFill>
              <a:effectLst/>
              <a:uLnTx/>
              <a:uFillTx/>
              <a:latin typeface="Calibri" panose="020F0502020204030204"/>
              <a:ea typeface="+mn-ea"/>
              <a:cs typeface="B Titr" panose="00000700000000000000" pitchFamily="2" charset="-78"/>
            </a:endParaRPr>
          </a:p>
        </p:txBody>
      </p:sp>
      <p:sp>
        <p:nvSpPr>
          <p:cNvPr id="15" name="Bent Arrow 14"/>
          <p:cNvSpPr/>
          <p:nvPr/>
        </p:nvSpPr>
        <p:spPr>
          <a:xfrm rot="5400000">
            <a:off x="7653211" y="1806681"/>
            <a:ext cx="1036867" cy="127500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16" name="Bent Arrow 15"/>
          <p:cNvSpPr/>
          <p:nvPr/>
        </p:nvSpPr>
        <p:spPr>
          <a:xfrm rot="10800000">
            <a:off x="7534140" y="5313923"/>
            <a:ext cx="1275008" cy="1106668"/>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17" name="Bent Arrow 16"/>
          <p:cNvSpPr/>
          <p:nvPr/>
        </p:nvSpPr>
        <p:spPr>
          <a:xfrm rot="16200000">
            <a:off x="2842712" y="4958172"/>
            <a:ext cx="1145744" cy="1302099"/>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18" name="Bent Arrow 17"/>
          <p:cNvSpPr/>
          <p:nvPr/>
        </p:nvSpPr>
        <p:spPr>
          <a:xfrm>
            <a:off x="3029767" y="1920102"/>
            <a:ext cx="1155867" cy="948414"/>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22" name="Arc 21"/>
          <p:cNvSpPr/>
          <p:nvPr/>
        </p:nvSpPr>
        <p:spPr>
          <a:xfrm rot="10119578">
            <a:off x="1278316" y="1365473"/>
            <a:ext cx="562389" cy="1872666"/>
          </a:xfrm>
          <a:prstGeom prst="arc">
            <a:avLst/>
          </a:prstGeom>
          <a:ln w="38100">
            <a:prstDash val="sysDash"/>
          </a:ln>
        </p:spPr>
        <p:style>
          <a:lnRef idx="3">
            <a:schemeClr val="dk1"/>
          </a:lnRef>
          <a:fillRef idx="0">
            <a:schemeClr val="dk1"/>
          </a:fillRef>
          <a:effectRef idx="2">
            <a:schemeClr val="dk1"/>
          </a:effectRef>
          <a:fontRef idx="minor">
            <a:schemeClr val="tx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
        <p:nvSpPr>
          <p:cNvPr id="23" name="Arc 22"/>
          <p:cNvSpPr/>
          <p:nvPr/>
        </p:nvSpPr>
        <p:spPr>
          <a:xfrm rot="17169922">
            <a:off x="3367992" y="-470785"/>
            <a:ext cx="717102" cy="3399030"/>
          </a:xfrm>
          <a:prstGeom prst="arc">
            <a:avLst>
              <a:gd name="adj1" fmla="val 16200000"/>
              <a:gd name="adj2" fmla="val 5011732"/>
            </a:avLst>
          </a:prstGeom>
          <a:ln w="38100">
            <a:prstDash val="sysDash"/>
          </a:ln>
        </p:spPr>
        <p:style>
          <a:lnRef idx="3">
            <a:schemeClr val="dk1"/>
          </a:lnRef>
          <a:fillRef idx="0">
            <a:schemeClr val="dk1"/>
          </a:fillRef>
          <a:effectRef idx="2">
            <a:schemeClr val="dk1"/>
          </a:effectRef>
          <a:fontRef idx="minor">
            <a:schemeClr val="tx1"/>
          </a:fontRef>
        </p:style>
        <p:txBody>
          <a:bodyPr rtlCol="1"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a-IR" sz="1800" b="0" i="0" u="none" strike="noStrike" kern="1200" cap="none" spc="0" normalizeH="0" baseline="0" noProof="0">
              <a:ln>
                <a:noFill/>
              </a:ln>
              <a:solidFill>
                <a:srgbClr val="000000"/>
              </a:solidFill>
              <a:effectLst/>
              <a:uLnTx/>
              <a:uFillTx/>
              <a:latin typeface="Calibri" panose="020F0502020204030204"/>
              <a:ea typeface="+mn-ea"/>
              <a:cs typeface="Arial" panose="020B0604020202020204" pitchFamily="34" charset="0"/>
            </a:endParaRPr>
          </a:p>
        </p:txBody>
      </p:sp>
    </p:spTree>
    <p:extLst>
      <p:ext uri="{BB962C8B-B14F-4D97-AF65-F5344CB8AC3E}">
        <p14:creationId xmlns:p14="http://schemas.microsoft.com/office/powerpoint/2010/main" xmlns="" val="34111606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srgbClr val="FFFFFF"/>
              </a:solidFill>
            </a:endParaRPr>
          </a:p>
        </p:txBody>
      </p:sp>
      <p:graphicFrame>
        <p:nvGraphicFramePr>
          <p:cNvPr id="7" name="Diagram 6"/>
          <p:cNvGraphicFramePr/>
          <p:nvPr>
            <p:extLst>
              <p:ext uri="{D42A27DB-BD31-4B8C-83A1-F6EECF244321}">
                <p14:modId xmlns:p14="http://schemas.microsoft.com/office/powerpoint/2010/main" xmlns="" val="213530994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5225852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079D405-BE26-4CCD-B2F8-DC500A64784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Title 1">
            <a:extLst>
              <a:ext uri="{FF2B5EF4-FFF2-40B4-BE49-F238E27FC236}">
                <a16:creationId xmlns:a16="http://schemas.microsoft.com/office/drawing/2014/main" xmlns="" id="{D5F28AD8-74E2-4464-94CC-47DD8E8963E6}"/>
              </a:ext>
            </a:extLst>
          </p:cNvPr>
          <p:cNvSpPr>
            <a:spLocks noGrp="1"/>
          </p:cNvSpPr>
          <p:nvPr>
            <p:ph type="title"/>
          </p:nvPr>
        </p:nvSpPr>
        <p:spPr>
          <a:xfrm>
            <a:off x="3472069" y="760257"/>
            <a:ext cx="5998817" cy="917886"/>
          </a:xfrm>
        </p:spPr>
        <p:txBody>
          <a:bodyPr>
            <a:normAutofit/>
          </a:bodyPr>
          <a:lstStyle/>
          <a:p>
            <a:pPr algn="r" rtl="1"/>
            <a:r>
              <a:rPr lang="ar-SA" altLang="en-US" dirty="0">
                <a:solidFill>
                  <a:srgbClr val="FFC000"/>
                </a:solidFill>
                <a:cs typeface="B Titr" panose="00000700000000000000" pitchFamily="2" charset="-78"/>
              </a:rPr>
              <a:t>ﻧﯿﺎزﺳﻨﺠﯽ</a:t>
            </a:r>
            <a:endParaRPr lang="en-US" altLang="en-US" dirty="0">
              <a:solidFill>
                <a:srgbClr val="FFC000"/>
              </a:solidFill>
              <a:cs typeface="B Titr" panose="00000700000000000000" pitchFamily="2" charset="-78"/>
            </a:endParaRPr>
          </a:p>
        </p:txBody>
      </p:sp>
      <p:sp>
        <p:nvSpPr>
          <p:cNvPr id="6" name="Content Placeholder 2">
            <a:extLst>
              <a:ext uri="{FF2B5EF4-FFF2-40B4-BE49-F238E27FC236}">
                <a16:creationId xmlns:a16="http://schemas.microsoft.com/office/drawing/2014/main" xmlns="" id="{4D177BE7-F2E2-4A66-9605-2A5F2C2D34BD}"/>
              </a:ext>
            </a:extLst>
          </p:cNvPr>
          <p:cNvSpPr>
            <a:spLocks noGrp="1"/>
          </p:cNvSpPr>
          <p:nvPr>
            <p:ph idx="1"/>
          </p:nvPr>
        </p:nvSpPr>
        <p:spPr>
          <a:xfrm>
            <a:off x="4198601" y="1962764"/>
            <a:ext cx="6501483" cy="4072275"/>
          </a:xfrm>
        </p:spPr>
        <p:txBody>
          <a:bodyPr>
            <a:noAutofit/>
          </a:bodyPr>
          <a:lstStyle/>
          <a:p>
            <a:pPr algn="just" rtl="1">
              <a:lnSpc>
                <a:spcPct val="100000"/>
              </a:lnSpc>
              <a:buFont typeface="Wingdings" panose="05000000000000000000" pitchFamily="2" charset="2"/>
              <a:buChar char="v"/>
            </a:pPr>
            <a:r>
              <a:rPr lang="ar-SA" altLang="en-US" sz="2400" b="1" dirty="0">
                <a:cs typeface="B Lotus" panose="00000400000000000000" pitchFamily="2" charset="-78"/>
              </a:rPr>
              <a:t>ﻧﯿﺎزﺳﻨﺠﯽ اﺑﺰاري اﺳﺖ ﺟﻬﺖ ﻃﺮاﺣﯽ ﺑﺮﻧﺎﻣﻪ ﻫﺎ</a:t>
            </a:r>
            <a:r>
              <a:rPr lang="fa-IR" altLang="en-US" sz="2400" b="1" dirty="0">
                <a:cs typeface="B Lotus" panose="00000400000000000000" pitchFamily="2" charset="-78"/>
              </a:rPr>
              <a:t>ی آموزشی</a:t>
            </a:r>
            <a:endParaRPr lang="en-US" altLang="en-US" sz="2400" b="1" dirty="0">
              <a:cs typeface="B Lotus" panose="00000400000000000000" pitchFamily="2" charset="-78"/>
            </a:endParaRPr>
          </a:p>
          <a:p>
            <a:pPr algn="just" rtl="1">
              <a:lnSpc>
                <a:spcPct val="150000"/>
              </a:lnSpc>
              <a:buFont typeface="Wingdings" panose="05000000000000000000" pitchFamily="2" charset="2"/>
              <a:buChar char="v"/>
            </a:pPr>
            <a:r>
              <a:rPr lang="ar-SA" altLang="en-US" sz="2400" b="1" dirty="0">
                <a:cs typeface="B Lotus" panose="00000400000000000000" pitchFamily="2" charset="-78"/>
              </a:rPr>
              <a:t>ﻧﯿﺎز وﺿﻌﯿﺘﯽ اﺳﺖ ﺑﯿﻦ آﻧﭽﻪ ﻫﺴﺖ و آﻧﭽﻪ ﺑﺎﯾﺪ ﺑﺎﺷﺪ ﯾﺎ ﺑﯿﻦ آﻧﭽﻪ ﻫﺴﺖ و آﻧﭽﻪ ﻣﻄﻠﻮب ﺗﺮ اﺳﺖ.</a:t>
            </a:r>
            <a:endParaRPr lang="fa-IR" altLang="en-US" sz="2400" b="1" dirty="0">
              <a:cs typeface="B Lotus" panose="00000400000000000000" pitchFamily="2" charset="-78"/>
            </a:endParaRPr>
          </a:p>
          <a:p>
            <a:pPr algn="just" rtl="1">
              <a:lnSpc>
                <a:spcPct val="150000"/>
              </a:lnSpc>
              <a:buFont typeface="Wingdings" panose="05000000000000000000" pitchFamily="2" charset="2"/>
              <a:buChar char="v"/>
            </a:pPr>
            <a:r>
              <a:rPr lang="fa-IR" altLang="en-US" sz="2400" b="1" dirty="0">
                <a:cs typeface="B Lotus" panose="00000400000000000000" pitchFamily="2" charset="-78"/>
              </a:rPr>
              <a:t>در فرایند آموزش بیمار</a:t>
            </a:r>
            <a:r>
              <a:rPr lang="ar-SA" altLang="en-US" sz="2400" b="1" dirty="0">
                <a:cs typeface="B Lotus" panose="00000400000000000000" pitchFamily="2" charset="-78"/>
              </a:rPr>
              <a:t> </a:t>
            </a:r>
            <a:r>
              <a:rPr lang="fa-IR" altLang="en-US" sz="2400" b="1" dirty="0">
                <a:solidFill>
                  <a:srgbClr val="000000"/>
                </a:solidFill>
                <a:cs typeface="B Lotus" panose="00000400000000000000" pitchFamily="2" charset="-78"/>
              </a:rPr>
              <a:t>ارزیابی بیمار ابزار اصلی تعیین نیازهای آموزشی هر بیمار</a:t>
            </a:r>
          </a:p>
          <a:p>
            <a:pPr algn="just" rtl="1">
              <a:lnSpc>
                <a:spcPct val="150000"/>
              </a:lnSpc>
              <a:buFont typeface="Wingdings" panose="05000000000000000000" pitchFamily="2" charset="2"/>
              <a:buChar char="v"/>
            </a:pPr>
            <a:r>
              <a:rPr lang="fa-IR" sz="2400" b="1" dirty="0">
                <a:solidFill>
                  <a:prstClr val="black"/>
                </a:solidFill>
                <a:cs typeface="B Lotus" panose="00000400000000000000" pitchFamily="2" charset="-78"/>
              </a:rPr>
              <a:t>در جهت آموزش بهتر و اثربخش به بیمار، پي بردن به نیازهای فرد یادگیرنده و اهداف و ميزان آگاهي او  می تواند کمک کننده باشد. </a:t>
            </a:r>
            <a:endParaRPr lang="en-US" sz="2400" b="1" dirty="0">
              <a:solidFill>
                <a:prstClr val="black"/>
              </a:solidFill>
              <a:cs typeface="B Lotus" panose="00000400000000000000" pitchFamily="2" charset="-78"/>
            </a:endParaRPr>
          </a:p>
          <a:p>
            <a:pPr algn="just" rtl="1">
              <a:lnSpc>
                <a:spcPct val="150000"/>
              </a:lnSpc>
              <a:buFont typeface="Wingdings" panose="05000000000000000000" pitchFamily="2" charset="2"/>
              <a:buChar char="v"/>
            </a:pPr>
            <a:endParaRPr lang="en-US" altLang="en-US" sz="2400" b="1" dirty="0">
              <a:cs typeface="B Lotus" panose="00000400000000000000" pitchFamily="2" charset="-78"/>
            </a:endParaRPr>
          </a:p>
        </p:txBody>
      </p:sp>
      <p:pic>
        <p:nvPicPr>
          <p:cNvPr id="8" name="Picture 7">
            <a:extLst>
              <a:ext uri="{FF2B5EF4-FFF2-40B4-BE49-F238E27FC236}">
                <a16:creationId xmlns:a16="http://schemas.microsoft.com/office/drawing/2014/main" xmlns="" id="{D2FB0F3C-DEDD-4E79-8286-B38659831814}"/>
              </a:ext>
            </a:extLst>
          </p:cNvPr>
          <p:cNvPicPr>
            <a:picLocks noChangeAspect="1"/>
          </p:cNvPicPr>
          <p:nvPr/>
        </p:nvPicPr>
        <p:blipFill>
          <a:blip r:embed="rId2"/>
          <a:stretch>
            <a:fillRect/>
          </a:stretch>
        </p:blipFill>
        <p:spPr>
          <a:xfrm>
            <a:off x="-408117" y="2637183"/>
            <a:ext cx="4990446" cy="4750904"/>
          </a:xfrm>
          <a:prstGeom prst="rect">
            <a:avLst/>
          </a:prstGeom>
        </p:spPr>
      </p:pic>
    </p:spTree>
    <p:extLst>
      <p:ext uri="{BB962C8B-B14F-4D97-AF65-F5344CB8AC3E}">
        <p14:creationId xmlns:p14="http://schemas.microsoft.com/office/powerpoint/2010/main" xmlns="" val="672102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981200" y="457201"/>
            <a:ext cx="8229600" cy="301625"/>
          </a:xfrm>
        </p:spPr>
        <p:txBody>
          <a:bodyPr/>
          <a:lstStyle/>
          <a:p>
            <a:pPr algn="ctr" rtl="1"/>
            <a:r>
              <a:rPr lang="fa-IR" altLang="en-US" sz="2400">
                <a:solidFill>
                  <a:schemeClr val="bg1"/>
                </a:solidFill>
              </a:rPr>
              <a:t>منطق آموزش به بیمار</a:t>
            </a:r>
            <a:endParaRPr lang="en-US" altLang="en-US" sz="2400">
              <a:solidFill>
                <a:schemeClr val="bg1"/>
              </a:solidFill>
            </a:endParaRPr>
          </a:p>
        </p:txBody>
      </p:sp>
      <p:sp>
        <p:nvSpPr>
          <p:cNvPr id="34819" name="Text Placeholder 3"/>
          <p:cNvSpPr>
            <a:spLocks noGrp="1"/>
          </p:cNvSpPr>
          <p:nvPr>
            <p:ph type="body" sz="quarter" idx="13"/>
          </p:nvPr>
        </p:nvSpPr>
        <p:spPr>
          <a:xfrm>
            <a:off x="1847850" y="1009651"/>
            <a:ext cx="8229600" cy="301625"/>
          </a:xfrm>
        </p:spPr>
        <p:txBody>
          <a:bodyPr/>
          <a:lstStyle/>
          <a:p>
            <a:r>
              <a:rPr lang="en-US" altLang="en-US" sz="1800" b="1">
                <a:solidFill>
                  <a:schemeClr val="accent1"/>
                </a:solidFill>
              </a:rPr>
              <a:t>Model of Patient Education Outcomes</a:t>
            </a:r>
          </a:p>
        </p:txBody>
      </p:sp>
      <p:sp>
        <p:nvSpPr>
          <p:cNvPr id="34820" name="Rectangle 6"/>
          <p:cNvSpPr>
            <a:spLocks noChangeArrowheads="1"/>
          </p:cNvSpPr>
          <p:nvPr/>
        </p:nvSpPr>
        <p:spPr bwMode="auto">
          <a:xfrm>
            <a:off x="2057400" y="3419475"/>
            <a:ext cx="1562100" cy="1981200"/>
          </a:xfrm>
          <a:prstGeom prst="rect">
            <a:avLst/>
          </a:prstGeom>
          <a:solidFill>
            <a:srgbClr val="FFFFFF"/>
          </a:solidFill>
          <a:ln w="12700">
            <a:solidFill>
              <a:schemeClr val="tx2"/>
            </a:solidFill>
            <a:miter lim="800000"/>
            <a:headEnd/>
            <a:tailEnd/>
          </a:ln>
          <a:effectLst>
            <a:outerShdw dist="107763" dir="2700000" algn="ctr" rotWithShape="0">
              <a:schemeClr val="folHlink"/>
            </a:outerShdw>
          </a:effectLst>
        </p:spPr>
        <p:txBody>
          <a:bodyPr wrap="none" lIns="66675" tIns="33338" rIns="66675" bIns="33338" anchor="ctr"/>
          <a:lstStyle>
            <a:lvl1pPr defTabSz="476250">
              <a:defRPr>
                <a:solidFill>
                  <a:schemeClr val="tx1"/>
                </a:solidFill>
                <a:latin typeface="Arial" panose="020B0604020202020204" pitchFamily="34" charset="0"/>
                <a:cs typeface="Arial" panose="020B0604020202020204" pitchFamily="34" charset="0"/>
              </a:defRPr>
            </a:lvl1pPr>
            <a:lvl2pPr marL="742950" indent="-285750" defTabSz="476250">
              <a:defRPr>
                <a:solidFill>
                  <a:schemeClr val="tx1"/>
                </a:solidFill>
                <a:latin typeface="Arial" panose="020B0604020202020204" pitchFamily="34" charset="0"/>
                <a:cs typeface="Arial" panose="020B0604020202020204" pitchFamily="34" charset="0"/>
              </a:defRPr>
            </a:lvl2pPr>
            <a:lvl3pPr marL="1143000" indent="-228600" defTabSz="476250">
              <a:defRPr>
                <a:solidFill>
                  <a:schemeClr val="tx1"/>
                </a:solidFill>
                <a:latin typeface="Arial" panose="020B0604020202020204" pitchFamily="34" charset="0"/>
                <a:cs typeface="Arial" panose="020B0604020202020204" pitchFamily="34" charset="0"/>
              </a:defRPr>
            </a:lvl3pPr>
            <a:lvl4pPr marL="1600200" indent="-228600" defTabSz="476250">
              <a:defRPr>
                <a:solidFill>
                  <a:schemeClr val="tx1"/>
                </a:solidFill>
                <a:latin typeface="Arial" panose="020B0604020202020204" pitchFamily="34" charset="0"/>
                <a:cs typeface="Arial" panose="020B0604020202020204" pitchFamily="34" charset="0"/>
              </a:defRPr>
            </a:lvl4pPr>
            <a:lvl5pPr marL="2057400" indent="-228600" defTabSz="476250">
              <a:defRPr>
                <a:solidFill>
                  <a:schemeClr val="tx1"/>
                </a:solidFill>
                <a:latin typeface="Arial" panose="020B0604020202020204" pitchFamily="34" charset="0"/>
                <a:cs typeface="Arial" panose="020B0604020202020204" pitchFamily="34" charset="0"/>
              </a:defRPr>
            </a:lvl5pPr>
            <a:lvl6pPr marL="25146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76250" rtl="0" eaLnBrk="1" fontAlgn="auto" latinLnBrk="0" hangingPunct="1">
              <a:lnSpc>
                <a:spcPct val="100000"/>
              </a:lnSpc>
              <a:spcBef>
                <a:spcPts val="0"/>
              </a:spcBef>
              <a:spcAft>
                <a:spcPts val="0"/>
              </a:spcAft>
              <a:buClrTx/>
              <a:buSzTx/>
              <a:buFontTx/>
              <a:buNone/>
              <a:tabLst/>
              <a:defRPr/>
            </a:pPr>
            <a:r>
              <a:rPr kumimoji="0" lang="en-US" altLang="en-US" sz="1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Patient </a:t>
            </a:r>
          </a:p>
          <a:p>
            <a:pPr marL="0" marR="0" lvl="0" indent="0" algn="l" defTabSz="476250" rtl="0" eaLnBrk="1" fontAlgn="auto" latinLnBrk="0" hangingPunct="1">
              <a:lnSpc>
                <a:spcPct val="100000"/>
              </a:lnSpc>
              <a:spcBef>
                <a:spcPts val="0"/>
              </a:spcBef>
              <a:spcAft>
                <a:spcPts val="0"/>
              </a:spcAft>
              <a:buClrTx/>
              <a:buSzTx/>
              <a:buFontTx/>
              <a:buNone/>
              <a:tabLst/>
              <a:defRPr/>
            </a:pPr>
            <a:r>
              <a:rPr kumimoji="0" lang="en-US" altLang="en-US" sz="1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Education</a:t>
            </a:r>
            <a:endPar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Print</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Verbal</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Multimedia</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Combination</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altLang="en-US" sz="1600" dirty="0">
                <a:solidFill>
                  <a:srgbClr val="000000"/>
                </a:solidFill>
              </a:rPr>
              <a:t>…..</a:t>
            </a:r>
            <a:endPar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21" name="Rectangle 7"/>
          <p:cNvSpPr>
            <a:spLocks noChangeArrowheads="1"/>
          </p:cNvSpPr>
          <p:nvPr/>
        </p:nvSpPr>
        <p:spPr bwMode="auto">
          <a:xfrm>
            <a:off x="4648200" y="4257675"/>
            <a:ext cx="2738438" cy="1587500"/>
          </a:xfrm>
          <a:prstGeom prst="rect">
            <a:avLst/>
          </a:prstGeom>
          <a:solidFill>
            <a:srgbClr val="FFFFFF"/>
          </a:solidFill>
          <a:ln w="12700">
            <a:solidFill>
              <a:schemeClr val="tx2"/>
            </a:solidFill>
            <a:miter lim="800000"/>
            <a:headEnd/>
            <a:tailEnd/>
          </a:ln>
          <a:effectLst>
            <a:outerShdw dist="107763" dir="2700000" algn="ctr" rotWithShape="0">
              <a:schemeClr val="folHlink"/>
            </a:outerShdw>
          </a:effectLst>
        </p:spPr>
        <p:txBody>
          <a:bodyPr wrap="none" lIns="66675" tIns="33338" rIns="66675" bIns="33338" anchor="ctr"/>
          <a:lstStyle>
            <a:lvl1pPr defTabSz="476250">
              <a:defRPr>
                <a:solidFill>
                  <a:schemeClr val="tx1"/>
                </a:solidFill>
                <a:latin typeface="Arial" panose="020B0604020202020204" pitchFamily="34" charset="0"/>
                <a:cs typeface="Arial" panose="020B0604020202020204" pitchFamily="34" charset="0"/>
              </a:defRPr>
            </a:lvl1pPr>
            <a:lvl2pPr marL="742950" indent="-285750" defTabSz="476250">
              <a:defRPr>
                <a:solidFill>
                  <a:schemeClr val="tx1"/>
                </a:solidFill>
                <a:latin typeface="Arial" panose="020B0604020202020204" pitchFamily="34" charset="0"/>
                <a:cs typeface="Arial" panose="020B0604020202020204" pitchFamily="34" charset="0"/>
              </a:defRPr>
            </a:lvl2pPr>
            <a:lvl3pPr marL="1143000" indent="-228600" defTabSz="476250">
              <a:defRPr>
                <a:solidFill>
                  <a:schemeClr val="tx1"/>
                </a:solidFill>
                <a:latin typeface="Arial" panose="020B0604020202020204" pitchFamily="34" charset="0"/>
                <a:cs typeface="Arial" panose="020B0604020202020204" pitchFamily="34" charset="0"/>
              </a:defRPr>
            </a:lvl3pPr>
            <a:lvl4pPr marL="1600200" indent="-228600" defTabSz="476250">
              <a:defRPr>
                <a:solidFill>
                  <a:schemeClr val="tx1"/>
                </a:solidFill>
                <a:latin typeface="Arial" panose="020B0604020202020204" pitchFamily="34" charset="0"/>
                <a:cs typeface="Arial" panose="020B0604020202020204" pitchFamily="34" charset="0"/>
              </a:defRPr>
            </a:lvl4pPr>
            <a:lvl5pPr marL="2057400" indent="-228600" defTabSz="476250">
              <a:defRPr>
                <a:solidFill>
                  <a:schemeClr val="tx1"/>
                </a:solidFill>
                <a:latin typeface="Arial" panose="020B0604020202020204" pitchFamily="34" charset="0"/>
                <a:cs typeface="Arial" panose="020B0604020202020204" pitchFamily="34" charset="0"/>
              </a:defRPr>
            </a:lvl5pPr>
            <a:lvl6pPr marL="25146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76250" rtl="0" eaLnBrk="1" fontAlgn="auto" latinLnBrk="0" hangingPunct="1">
              <a:lnSpc>
                <a:spcPct val="100000"/>
              </a:lnSpc>
              <a:spcBef>
                <a:spcPts val="0"/>
              </a:spcBef>
              <a:spcAft>
                <a:spcPts val="0"/>
              </a:spcAft>
              <a:buClrTx/>
              <a:buSzTx/>
              <a:buFontTx/>
              <a:buNone/>
              <a:tabLst/>
              <a:defRPr/>
            </a:pPr>
            <a:r>
              <a:rPr kumimoji="0" lang="en-US" altLang="en-US" sz="17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Behavior-skill Changes</a:t>
            </a:r>
            <a:endPar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Health services utilization</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Compliance </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Lifestyle</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Self-care</a:t>
            </a:r>
            <a:endParaRPr kumimoji="0" lang="en-US" altLang="en-US" sz="17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22" name="Rectangle 8"/>
          <p:cNvSpPr>
            <a:spLocks noChangeArrowheads="1"/>
          </p:cNvSpPr>
          <p:nvPr/>
        </p:nvSpPr>
        <p:spPr bwMode="auto">
          <a:xfrm>
            <a:off x="8305800" y="4333876"/>
            <a:ext cx="1747838" cy="1674813"/>
          </a:xfrm>
          <a:prstGeom prst="rect">
            <a:avLst/>
          </a:prstGeom>
          <a:solidFill>
            <a:srgbClr val="FFFFFF"/>
          </a:solidFill>
          <a:ln w="12700">
            <a:solidFill>
              <a:schemeClr val="tx2"/>
            </a:solidFill>
            <a:miter lim="800000"/>
            <a:headEnd/>
            <a:tailEnd/>
          </a:ln>
          <a:effectLst>
            <a:outerShdw dist="107763" dir="2700000" algn="ctr" rotWithShape="0">
              <a:schemeClr val="folHlink"/>
            </a:outerShdw>
          </a:effectLst>
        </p:spPr>
        <p:txBody>
          <a:bodyPr wrap="none" lIns="66675" tIns="33338" rIns="66675" bIns="33338" anchor="ctr"/>
          <a:lstStyle>
            <a:lvl1pPr defTabSz="476250">
              <a:defRPr>
                <a:solidFill>
                  <a:schemeClr val="tx1"/>
                </a:solidFill>
                <a:latin typeface="Arial" panose="020B0604020202020204" pitchFamily="34" charset="0"/>
                <a:cs typeface="Arial" panose="020B0604020202020204" pitchFamily="34" charset="0"/>
              </a:defRPr>
            </a:lvl1pPr>
            <a:lvl2pPr marL="742950" indent="-285750" defTabSz="476250">
              <a:defRPr>
                <a:solidFill>
                  <a:schemeClr val="tx1"/>
                </a:solidFill>
                <a:latin typeface="Arial" panose="020B0604020202020204" pitchFamily="34" charset="0"/>
                <a:cs typeface="Arial" panose="020B0604020202020204" pitchFamily="34" charset="0"/>
              </a:defRPr>
            </a:lvl2pPr>
            <a:lvl3pPr marL="1143000" indent="-228600" defTabSz="476250">
              <a:defRPr>
                <a:solidFill>
                  <a:schemeClr val="tx1"/>
                </a:solidFill>
                <a:latin typeface="Arial" panose="020B0604020202020204" pitchFamily="34" charset="0"/>
                <a:cs typeface="Arial" panose="020B0604020202020204" pitchFamily="34" charset="0"/>
              </a:defRPr>
            </a:lvl3pPr>
            <a:lvl4pPr marL="1600200" indent="-228600" defTabSz="476250">
              <a:defRPr>
                <a:solidFill>
                  <a:schemeClr val="tx1"/>
                </a:solidFill>
                <a:latin typeface="Arial" panose="020B0604020202020204" pitchFamily="34" charset="0"/>
                <a:cs typeface="Arial" panose="020B0604020202020204" pitchFamily="34" charset="0"/>
              </a:defRPr>
            </a:lvl4pPr>
            <a:lvl5pPr marL="2057400" indent="-228600" defTabSz="476250">
              <a:defRPr>
                <a:solidFill>
                  <a:schemeClr val="tx1"/>
                </a:solidFill>
                <a:latin typeface="Arial" panose="020B0604020202020204" pitchFamily="34" charset="0"/>
                <a:cs typeface="Arial" panose="020B0604020202020204" pitchFamily="34" charset="0"/>
              </a:defRPr>
            </a:lvl5pPr>
            <a:lvl6pPr marL="25146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76250" rtl="0" eaLnBrk="1" fontAlgn="auto" latinLnBrk="0" hangingPunct="1">
              <a:lnSpc>
                <a:spcPct val="100000"/>
              </a:lnSpc>
              <a:spcBef>
                <a:spcPts val="0"/>
              </a:spcBef>
              <a:spcAft>
                <a:spcPts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Costs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Length of stay</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Utilization</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Provider image</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Regulatory </a:t>
            </a:r>
            <a:b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compliance</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23" name="Line 9"/>
          <p:cNvSpPr>
            <a:spLocks noChangeShapeType="1"/>
          </p:cNvSpPr>
          <p:nvPr/>
        </p:nvSpPr>
        <p:spPr bwMode="auto">
          <a:xfrm flipV="1">
            <a:off x="3657600" y="3571875"/>
            <a:ext cx="609600" cy="381000"/>
          </a:xfrm>
          <a:prstGeom prst="line">
            <a:avLst/>
          </a:prstGeom>
          <a:noFill/>
          <a:ln w="50800">
            <a:solidFill>
              <a:schemeClr val="tx2"/>
            </a:solidFill>
            <a:round/>
            <a:headEnd/>
            <a:tailEnd type="stealth" w="med" len="me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824" name="Line 10"/>
          <p:cNvSpPr>
            <a:spLocks noChangeShapeType="1"/>
          </p:cNvSpPr>
          <p:nvPr/>
        </p:nvSpPr>
        <p:spPr bwMode="auto">
          <a:xfrm>
            <a:off x="5562600" y="3495675"/>
            <a:ext cx="304800" cy="685800"/>
          </a:xfrm>
          <a:prstGeom prst="line">
            <a:avLst/>
          </a:prstGeom>
          <a:noFill/>
          <a:ln w="50800">
            <a:solidFill>
              <a:schemeClr val="tx2"/>
            </a:solidFill>
            <a:round/>
            <a:headEnd/>
            <a:tailEnd type="stealth" w="med" len="me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825" name="Line 11"/>
          <p:cNvSpPr>
            <a:spLocks noChangeShapeType="1"/>
          </p:cNvSpPr>
          <p:nvPr/>
        </p:nvSpPr>
        <p:spPr bwMode="auto">
          <a:xfrm flipV="1">
            <a:off x="7194550" y="2962275"/>
            <a:ext cx="1035050" cy="1219200"/>
          </a:xfrm>
          <a:prstGeom prst="line">
            <a:avLst/>
          </a:prstGeom>
          <a:noFill/>
          <a:ln w="50800">
            <a:solidFill>
              <a:schemeClr val="tx2"/>
            </a:solidFill>
            <a:round/>
            <a:headEnd/>
            <a:tailEnd type="stealth" w="med" len="me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826" name="Line 12"/>
          <p:cNvSpPr>
            <a:spLocks noChangeShapeType="1"/>
          </p:cNvSpPr>
          <p:nvPr/>
        </p:nvSpPr>
        <p:spPr bwMode="auto">
          <a:xfrm flipV="1">
            <a:off x="7543800" y="4943475"/>
            <a:ext cx="609600" cy="0"/>
          </a:xfrm>
          <a:prstGeom prst="line">
            <a:avLst/>
          </a:prstGeom>
          <a:noFill/>
          <a:ln w="50800">
            <a:solidFill>
              <a:schemeClr val="tx2"/>
            </a:solidFill>
            <a:round/>
            <a:headEnd/>
            <a:tailEnd type="stealth" w="med" len="me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827" name="Line 13"/>
          <p:cNvSpPr>
            <a:spLocks noChangeShapeType="1"/>
          </p:cNvSpPr>
          <p:nvPr/>
        </p:nvSpPr>
        <p:spPr bwMode="auto">
          <a:xfrm>
            <a:off x="9220200" y="3190875"/>
            <a:ext cx="0" cy="990600"/>
          </a:xfrm>
          <a:prstGeom prst="line">
            <a:avLst/>
          </a:prstGeom>
          <a:noFill/>
          <a:ln w="50800">
            <a:solidFill>
              <a:schemeClr val="tx2"/>
            </a:solidFill>
            <a:round/>
            <a:headEnd/>
            <a:tailEnd type="stealth" w="med" len="med"/>
          </a:ln>
          <a:extLst>
            <a:ext uri="{909E8E84-426E-40DD-AFC4-6F175D3DCCD1}">
              <a14:hiddenFill xmlns:a14="http://schemas.microsoft.com/office/drawing/2010/main" xmlns="">
                <a:noFill/>
              </a14:hiddenFill>
            </a:ext>
          </a:extLst>
        </p:spPr>
        <p:txBody>
          <a:bodyPr wrap="none"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4828" name="Rectangle 16"/>
          <p:cNvSpPr>
            <a:spLocks noChangeArrowheads="1"/>
          </p:cNvSpPr>
          <p:nvPr/>
        </p:nvSpPr>
        <p:spPr bwMode="auto">
          <a:xfrm>
            <a:off x="8305800" y="1971675"/>
            <a:ext cx="1797050" cy="1550988"/>
          </a:xfrm>
          <a:prstGeom prst="rect">
            <a:avLst/>
          </a:prstGeom>
          <a:solidFill>
            <a:srgbClr val="FFFFFF"/>
          </a:solidFill>
          <a:ln w="12700">
            <a:solidFill>
              <a:schemeClr val="tx2"/>
            </a:solidFill>
            <a:miter lim="800000"/>
            <a:headEnd/>
            <a:tailEnd/>
          </a:ln>
          <a:effectLst>
            <a:outerShdw dist="107763" dir="2700000" algn="ctr" rotWithShape="0">
              <a:schemeClr val="folHlink"/>
            </a:outerShdw>
          </a:effectLst>
        </p:spPr>
        <p:txBody>
          <a:bodyPr wrap="none" lIns="66675" tIns="33338" rIns="66675" bIns="33338" anchor="ctr"/>
          <a:lstStyle>
            <a:lvl1pPr defTabSz="476250">
              <a:defRPr>
                <a:solidFill>
                  <a:schemeClr val="tx1"/>
                </a:solidFill>
                <a:latin typeface="Arial" panose="020B0604020202020204" pitchFamily="34" charset="0"/>
                <a:cs typeface="Arial" panose="020B0604020202020204" pitchFamily="34" charset="0"/>
              </a:defRPr>
            </a:lvl1pPr>
            <a:lvl2pPr marL="742950" indent="-285750" defTabSz="476250">
              <a:defRPr>
                <a:solidFill>
                  <a:schemeClr val="tx1"/>
                </a:solidFill>
                <a:latin typeface="Arial" panose="020B0604020202020204" pitchFamily="34" charset="0"/>
                <a:cs typeface="Arial" panose="020B0604020202020204" pitchFamily="34" charset="0"/>
              </a:defRPr>
            </a:lvl2pPr>
            <a:lvl3pPr marL="1143000" indent="-228600" defTabSz="476250">
              <a:defRPr>
                <a:solidFill>
                  <a:schemeClr val="tx1"/>
                </a:solidFill>
                <a:latin typeface="Arial" panose="020B0604020202020204" pitchFamily="34" charset="0"/>
                <a:cs typeface="Arial" panose="020B0604020202020204" pitchFamily="34" charset="0"/>
              </a:defRPr>
            </a:lvl3pPr>
            <a:lvl4pPr marL="1600200" indent="-228600" defTabSz="476250">
              <a:defRPr>
                <a:solidFill>
                  <a:schemeClr val="tx1"/>
                </a:solidFill>
                <a:latin typeface="Arial" panose="020B0604020202020204" pitchFamily="34" charset="0"/>
                <a:cs typeface="Arial" panose="020B0604020202020204" pitchFamily="34" charset="0"/>
              </a:defRPr>
            </a:lvl4pPr>
            <a:lvl5pPr marL="2057400" indent="-228600" defTabSz="476250">
              <a:defRPr>
                <a:solidFill>
                  <a:schemeClr val="tx1"/>
                </a:solidFill>
                <a:latin typeface="Arial" panose="020B0604020202020204" pitchFamily="34" charset="0"/>
                <a:cs typeface="Arial" panose="020B0604020202020204" pitchFamily="34" charset="0"/>
              </a:defRPr>
            </a:lvl5pPr>
            <a:lvl6pPr marL="25146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76250" rtl="0" eaLnBrk="1" fontAlgn="auto" latinLnBrk="0" hangingPunct="1">
              <a:lnSpc>
                <a:spcPct val="100000"/>
              </a:lnSpc>
              <a:spcBef>
                <a:spcPts val="0"/>
              </a:spcBef>
              <a:spcAft>
                <a:spcPts val="0"/>
              </a:spcAft>
              <a:buClrTx/>
              <a:buSzTx/>
              <a:buFontTx/>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Health Status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Physical health</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Well-being</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Symptoms</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Complications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29" name="Rectangle 17"/>
          <p:cNvSpPr>
            <a:spLocks noChangeArrowheads="1"/>
          </p:cNvSpPr>
          <p:nvPr/>
        </p:nvSpPr>
        <p:spPr bwMode="auto">
          <a:xfrm>
            <a:off x="4267201" y="2047875"/>
            <a:ext cx="2722563" cy="1746250"/>
          </a:xfrm>
          <a:prstGeom prst="rect">
            <a:avLst/>
          </a:prstGeom>
          <a:solidFill>
            <a:srgbClr val="FFFFFF"/>
          </a:solidFill>
          <a:ln w="12700">
            <a:solidFill>
              <a:schemeClr val="tx2"/>
            </a:solidFill>
            <a:miter lim="800000"/>
            <a:headEnd/>
            <a:tailEnd/>
          </a:ln>
          <a:effectLst>
            <a:outerShdw dist="107763" dir="2700000" algn="ctr" rotWithShape="0">
              <a:schemeClr val="folHlink"/>
            </a:outerShdw>
          </a:effectLst>
        </p:spPr>
        <p:txBody>
          <a:bodyPr wrap="none" lIns="66675" tIns="33338" rIns="66675" bIns="33338" anchor="ctr"/>
          <a:lstStyle>
            <a:lvl1pPr defTabSz="476250">
              <a:defRPr>
                <a:solidFill>
                  <a:schemeClr val="tx1"/>
                </a:solidFill>
                <a:latin typeface="Arial" panose="020B0604020202020204" pitchFamily="34" charset="0"/>
                <a:cs typeface="Arial" panose="020B0604020202020204" pitchFamily="34" charset="0"/>
              </a:defRPr>
            </a:lvl1pPr>
            <a:lvl2pPr marL="742950" indent="-285750" defTabSz="476250">
              <a:defRPr>
                <a:solidFill>
                  <a:schemeClr val="tx1"/>
                </a:solidFill>
                <a:latin typeface="Arial" panose="020B0604020202020204" pitchFamily="34" charset="0"/>
                <a:cs typeface="Arial" panose="020B0604020202020204" pitchFamily="34" charset="0"/>
              </a:defRPr>
            </a:lvl2pPr>
            <a:lvl3pPr marL="1143000" indent="-228600" defTabSz="476250">
              <a:defRPr>
                <a:solidFill>
                  <a:schemeClr val="tx1"/>
                </a:solidFill>
                <a:latin typeface="Arial" panose="020B0604020202020204" pitchFamily="34" charset="0"/>
                <a:cs typeface="Arial" panose="020B0604020202020204" pitchFamily="34" charset="0"/>
              </a:defRPr>
            </a:lvl3pPr>
            <a:lvl4pPr marL="1600200" indent="-228600" defTabSz="476250">
              <a:defRPr>
                <a:solidFill>
                  <a:schemeClr val="tx1"/>
                </a:solidFill>
                <a:latin typeface="Arial" panose="020B0604020202020204" pitchFamily="34" charset="0"/>
                <a:cs typeface="Arial" panose="020B0604020202020204" pitchFamily="34" charset="0"/>
              </a:defRPr>
            </a:lvl4pPr>
            <a:lvl5pPr marL="2057400" indent="-228600" defTabSz="476250">
              <a:defRPr>
                <a:solidFill>
                  <a:schemeClr val="tx1"/>
                </a:solidFill>
                <a:latin typeface="Arial" panose="020B0604020202020204" pitchFamily="34" charset="0"/>
                <a:cs typeface="Arial" panose="020B0604020202020204" pitchFamily="34" charset="0"/>
              </a:defRPr>
            </a:lvl5pPr>
            <a:lvl6pPr marL="25146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7625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None/>
              <a:tabLst/>
              <a:defRPr/>
            </a:pP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Knowledge and </a:t>
            </a:r>
            <a:b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br>
            <a:r>
              <a:rPr kumimoji="0" lang="en-US" altLang="en-US" sz="1700" b="1"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Attitude Changes</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Increased understanding</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Increased confidence</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Increased satisfaction</a:t>
            </a:r>
          </a:p>
          <a:p>
            <a:pPr marL="0" marR="0" lvl="0" indent="0" algn="l" defTabSz="476250" rtl="0" eaLnBrk="1" fontAlgn="auto" latinLnBrk="0" hangingPunct="1">
              <a:lnSpc>
                <a:spcPct val="100000"/>
              </a:lnSpc>
              <a:spcBef>
                <a:spcPts val="0"/>
              </a:spcBef>
              <a:spcAft>
                <a:spcPts val="0"/>
              </a:spcAft>
              <a:buClrTx/>
              <a:buSzTx/>
              <a:buFont typeface="Symbol" panose="05050102010706020507" pitchFamily="18" charset="2"/>
              <a:buChar char="·"/>
              <a:tabLst/>
              <a:defRPr/>
            </a:pPr>
            <a:r>
              <a:rPr kumimoji="0" lang="en-US" altLang="en-US" sz="16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Improved emotional state</a:t>
            </a:r>
            <a:endParaRPr kumimoji="0" lang="en-US" altLang="en-US" sz="17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xmlns="" val="257063697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5B1066D-85E0-40B9-8A1B-1E9F8401C6CC}"/>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7" name="Title 1">
            <a:extLst>
              <a:ext uri="{FF2B5EF4-FFF2-40B4-BE49-F238E27FC236}">
                <a16:creationId xmlns:a16="http://schemas.microsoft.com/office/drawing/2014/main" xmlns="" id="{BD709A41-52CA-42C4-B932-01FEC6E45B9C}"/>
              </a:ext>
            </a:extLst>
          </p:cNvPr>
          <p:cNvSpPr>
            <a:spLocks noGrp="1"/>
          </p:cNvSpPr>
          <p:nvPr>
            <p:ph type="title"/>
          </p:nvPr>
        </p:nvSpPr>
        <p:spPr>
          <a:xfrm>
            <a:off x="-675861" y="917714"/>
            <a:ext cx="10464800" cy="563563"/>
          </a:xfrm>
        </p:spPr>
        <p:txBody>
          <a:bodyPr>
            <a:normAutofit fontScale="90000"/>
          </a:bodyPr>
          <a:lstStyle/>
          <a:p>
            <a:pPr algn="r" rtl="1"/>
            <a:r>
              <a:rPr lang="fa-IR" altLang="en-US" sz="4400" dirty="0">
                <a:solidFill>
                  <a:srgbClr val="FFC000"/>
                </a:solidFill>
                <a:cs typeface="B Titr" panose="00000700000000000000" pitchFamily="2" charset="-78"/>
              </a:rPr>
              <a:t>تقسيم بندي نيازها</a:t>
            </a:r>
            <a:endParaRPr lang="en-US" altLang="en-US" dirty="0">
              <a:solidFill>
                <a:srgbClr val="FFC000"/>
              </a:solidFill>
            </a:endParaRPr>
          </a:p>
        </p:txBody>
      </p:sp>
      <p:pic>
        <p:nvPicPr>
          <p:cNvPr id="10" name="Picture 9">
            <a:extLst>
              <a:ext uri="{FF2B5EF4-FFF2-40B4-BE49-F238E27FC236}">
                <a16:creationId xmlns:a16="http://schemas.microsoft.com/office/drawing/2014/main" xmlns="" id="{C11C0A1E-76EB-495C-85DD-088F16DE389D}"/>
              </a:ext>
            </a:extLst>
          </p:cNvPr>
          <p:cNvPicPr>
            <a:picLocks noChangeAspect="1"/>
          </p:cNvPicPr>
          <p:nvPr/>
        </p:nvPicPr>
        <p:blipFill>
          <a:blip r:embed="rId2"/>
          <a:stretch>
            <a:fillRect/>
          </a:stretch>
        </p:blipFill>
        <p:spPr>
          <a:xfrm>
            <a:off x="0" y="2363620"/>
            <a:ext cx="5989983" cy="3925632"/>
          </a:xfrm>
          <a:prstGeom prst="rect">
            <a:avLst/>
          </a:prstGeom>
        </p:spPr>
      </p:pic>
      <p:sp>
        <p:nvSpPr>
          <p:cNvPr id="12" name="Content Placeholder 2">
            <a:extLst>
              <a:ext uri="{FF2B5EF4-FFF2-40B4-BE49-F238E27FC236}">
                <a16:creationId xmlns:a16="http://schemas.microsoft.com/office/drawing/2014/main" xmlns="" id="{79018F0F-3C78-4F26-8E31-C919F8327DB4}"/>
              </a:ext>
            </a:extLst>
          </p:cNvPr>
          <p:cNvSpPr txBox="1">
            <a:spLocks/>
          </p:cNvSpPr>
          <p:nvPr/>
        </p:nvSpPr>
        <p:spPr>
          <a:xfrm>
            <a:off x="5777948" y="1921566"/>
            <a:ext cx="3856382" cy="3485322"/>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r" defTabSz="914400" rtl="1" eaLnBrk="1" fontAlgn="auto" latinLnBrk="0" hangingPunct="1">
              <a:lnSpc>
                <a:spcPct val="200000"/>
              </a:lnSpc>
              <a:spcBef>
                <a:spcPts val="1200"/>
              </a:spcBef>
              <a:spcAft>
                <a:spcPts val="200"/>
              </a:spcAft>
              <a:buClr>
                <a:srgbClr val="E48312"/>
              </a:buClr>
              <a:buSzPct val="100000"/>
              <a:buFont typeface="Wingdings" panose="05000000000000000000" pitchFamily="2" charset="2"/>
              <a:buChar char="v"/>
              <a:tabLst/>
              <a:defRPr/>
            </a:pPr>
            <a:r>
              <a:rPr kumimoji="0" lang="fa-IR" altLang="en-US" sz="2200" b="1"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B Nazanin" panose="00000400000000000000" pitchFamily="2" charset="-78"/>
              </a:rPr>
              <a:t>نيازهاي هنجاري(استاندارد)</a:t>
            </a:r>
          </a:p>
          <a:p>
            <a:pPr marL="91440" marR="0" lvl="0" indent="-91440" algn="r" defTabSz="914400" rtl="1" eaLnBrk="1" fontAlgn="auto" latinLnBrk="0" hangingPunct="1">
              <a:lnSpc>
                <a:spcPct val="200000"/>
              </a:lnSpc>
              <a:spcBef>
                <a:spcPts val="1200"/>
              </a:spcBef>
              <a:spcAft>
                <a:spcPts val="200"/>
              </a:spcAft>
              <a:buClr>
                <a:srgbClr val="E48312"/>
              </a:buClr>
              <a:buSzPct val="100000"/>
              <a:buFont typeface="Wingdings" panose="05000000000000000000" pitchFamily="2" charset="2"/>
              <a:buChar char="v"/>
              <a:tabLst/>
              <a:defRPr/>
            </a:pPr>
            <a:r>
              <a:rPr kumimoji="0" lang="fa-IR" altLang="en-US" sz="2200" b="1"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B Nazanin" panose="00000400000000000000" pitchFamily="2" charset="-78"/>
              </a:rPr>
              <a:t>نيازهاي محسوس(تمايلات)</a:t>
            </a:r>
          </a:p>
          <a:p>
            <a:pPr marL="91440" marR="0" lvl="0" indent="-91440" algn="r" defTabSz="914400" rtl="1" eaLnBrk="1" fontAlgn="auto" latinLnBrk="0" hangingPunct="1">
              <a:lnSpc>
                <a:spcPct val="200000"/>
              </a:lnSpc>
              <a:spcBef>
                <a:spcPts val="1200"/>
              </a:spcBef>
              <a:spcAft>
                <a:spcPts val="200"/>
              </a:spcAft>
              <a:buClr>
                <a:srgbClr val="E48312"/>
              </a:buClr>
              <a:buSzPct val="100000"/>
              <a:buFont typeface="Wingdings" panose="05000000000000000000" pitchFamily="2" charset="2"/>
              <a:buChar char="v"/>
              <a:tabLst/>
              <a:defRPr/>
            </a:pPr>
            <a:r>
              <a:rPr kumimoji="0" lang="fa-IR" altLang="en-US" sz="2200" b="1"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B Nazanin" panose="00000400000000000000" pitchFamily="2" charset="-78"/>
              </a:rPr>
              <a:t>نيازهاي بيان شده(تقاضا)</a:t>
            </a:r>
            <a:endParaRPr kumimoji="0" lang="en-US" altLang="en-US" sz="2200" b="1" i="0" u="none" strike="noStrike" kern="1200" cap="none" spc="0" normalizeH="0" baseline="0" noProof="0">
              <a:ln>
                <a:noFill/>
              </a:ln>
              <a:solidFill>
                <a:srgbClr val="000000">
                  <a:lumMod val="75000"/>
                  <a:lumOff val="25000"/>
                </a:srgbClr>
              </a:solidFill>
              <a:effectLst/>
              <a:uLnTx/>
              <a:uFillTx/>
              <a:latin typeface="Calibri" panose="020F0502020204030204"/>
              <a:ea typeface="+mn-ea"/>
              <a:cs typeface="B Nazanin" panose="00000400000000000000" pitchFamily="2" charset="-78"/>
            </a:endParaRPr>
          </a:p>
          <a:p>
            <a:pPr marL="91440" marR="0" lvl="0" indent="-91440" algn="r" defTabSz="914400" rtl="1" eaLnBrk="1" fontAlgn="auto" latinLnBrk="0" hangingPunct="1">
              <a:lnSpc>
                <a:spcPct val="200000"/>
              </a:lnSpc>
              <a:spcBef>
                <a:spcPts val="1200"/>
              </a:spcBef>
              <a:spcAft>
                <a:spcPts val="200"/>
              </a:spcAft>
              <a:buClr>
                <a:srgbClr val="E48312"/>
              </a:buClr>
              <a:buSzPct val="100000"/>
              <a:buFont typeface="Wingdings" panose="05000000000000000000" pitchFamily="2" charset="2"/>
              <a:buNone/>
              <a:tabLst/>
              <a:defRPr/>
            </a:pPr>
            <a:endParaRPr kumimoji="0" lang="en-US" altLang="en-US" sz="2200" b="1"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Nazanin" panose="00000400000000000000" pitchFamily="2" charset="-78"/>
            </a:endParaRPr>
          </a:p>
        </p:txBody>
      </p:sp>
    </p:spTree>
    <p:extLst>
      <p:ext uri="{BB962C8B-B14F-4D97-AF65-F5344CB8AC3E}">
        <p14:creationId xmlns:p14="http://schemas.microsoft.com/office/powerpoint/2010/main" xmlns="" val="325654370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9D1AC60D-D747-4BD7-802F-D994BFC72594}"/>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Title 2">
            <a:extLst>
              <a:ext uri="{FF2B5EF4-FFF2-40B4-BE49-F238E27FC236}">
                <a16:creationId xmlns:a16="http://schemas.microsoft.com/office/drawing/2014/main" xmlns="" id="{C4F9494D-A9F6-4D5B-B289-42DFF1949757}"/>
              </a:ext>
            </a:extLst>
          </p:cNvPr>
          <p:cNvSpPr txBox="1">
            <a:spLocks/>
          </p:cNvSpPr>
          <p:nvPr/>
        </p:nvSpPr>
        <p:spPr>
          <a:xfrm>
            <a:off x="132521" y="1076740"/>
            <a:ext cx="10464800" cy="563563"/>
          </a:xfrm>
          <a:prstGeom prst="rect">
            <a:avLst/>
          </a:prstGeom>
        </p:spPr>
        <p:txBody>
          <a:bodyPr vert="horz" lIns="91440" tIns="45720" rIns="91440" bIns="45720" rtlCol="0" anchor="b">
            <a:normAutofit fontScale="92500" lnSpcReduction="2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r" defTabSz="914400" rtl="1" eaLnBrk="1" fontAlgn="auto" latinLnBrk="0" hangingPunct="1">
              <a:lnSpc>
                <a:spcPct val="85000"/>
              </a:lnSpc>
              <a:spcBef>
                <a:spcPct val="0"/>
              </a:spcBef>
              <a:spcAft>
                <a:spcPts val="0"/>
              </a:spcAft>
              <a:buClrTx/>
              <a:buSzTx/>
              <a:buFontTx/>
              <a:buNone/>
              <a:tabLst/>
              <a:defRPr/>
            </a:pPr>
            <a:r>
              <a:rPr kumimoji="0" lang="fa-IR" sz="4800" b="0" i="0" u="none" strike="noStrike" kern="1200" cap="none" spc="-50" normalizeH="0" baseline="0" noProof="0" dirty="0">
                <a:ln>
                  <a:noFill/>
                </a:ln>
                <a:solidFill>
                  <a:srgbClr val="FFC000"/>
                </a:solidFill>
                <a:effectLst/>
                <a:uLnTx/>
                <a:uFillTx/>
                <a:latin typeface="Calibri Light" panose="020F0302020204030204"/>
                <a:ea typeface="+mj-ea"/>
                <a:cs typeface="B Titr" panose="00000700000000000000" pitchFamily="2" charset="-78"/>
              </a:rPr>
              <a:t>نیازهای یادگیری بیماران </a:t>
            </a:r>
            <a:endParaRPr kumimoji="0" lang="en-US" sz="4800" b="0" i="0" u="none" strike="noStrike" kern="1200" cap="none" spc="-50" normalizeH="0" baseline="0" noProof="0" dirty="0">
              <a:ln>
                <a:noFill/>
              </a:ln>
              <a:solidFill>
                <a:srgbClr val="FFC000"/>
              </a:solidFill>
              <a:effectLst/>
              <a:uLnTx/>
              <a:uFillTx/>
              <a:latin typeface="Calibri Light" panose="020F0302020204030204"/>
              <a:ea typeface="+mj-ea"/>
              <a:cs typeface="B Titr" panose="00000700000000000000" pitchFamily="2" charset="-78"/>
            </a:endParaRPr>
          </a:p>
        </p:txBody>
      </p:sp>
      <p:graphicFrame>
        <p:nvGraphicFramePr>
          <p:cNvPr id="6" name="Diagram 5">
            <a:extLst>
              <a:ext uri="{FF2B5EF4-FFF2-40B4-BE49-F238E27FC236}">
                <a16:creationId xmlns:a16="http://schemas.microsoft.com/office/drawing/2014/main" xmlns="" id="{DB897D8D-F5C4-4244-B1DE-2897D95FFD89}"/>
              </a:ext>
            </a:extLst>
          </p:cNvPr>
          <p:cNvGraphicFramePr/>
          <p:nvPr/>
        </p:nvGraphicFramePr>
        <p:xfrm>
          <a:off x="132521" y="1855305"/>
          <a:ext cx="12059479" cy="42274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xmlns="" val="27275604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B76E61A8-A69B-45F7-8C1D-E9E6ECF7B528}"/>
              </a:ext>
            </a:extLst>
          </p:cNvPr>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
        <p:nvSpPr>
          <p:cNvPr id="5" name="Footer Placeholder 3">
            <a:extLst>
              <a:ext uri="{FF2B5EF4-FFF2-40B4-BE49-F238E27FC236}">
                <a16:creationId xmlns:a16="http://schemas.microsoft.com/office/drawing/2014/main" xmlns="" id="{410253F4-C2F0-44E2-B4C0-5A1AD505BA76}"/>
              </a:ext>
            </a:extLst>
          </p:cNvPr>
          <p:cNvSpPr txBox="1">
            <a:spLocks/>
          </p:cNvSpPr>
          <p:nvPr/>
        </p:nvSpPr>
        <p:spPr>
          <a:xfrm>
            <a:off x="9245600" y="6591300"/>
            <a:ext cx="2540000" cy="228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tx2"/>
              </a:buClr>
              <a:buFont typeface="Wingdings" panose="05000000000000000000" pitchFamily="2" charset="2"/>
              <a:buChar char="§"/>
              <a:defRPr sz="2800" kern="1200" cap="all" baseline="0">
                <a:solidFill>
                  <a:schemeClr val="tx1"/>
                </a:solidFill>
                <a:latin typeface="Arial" panose="020B0604020202020204" pitchFamily="34" charset="0"/>
                <a:ea typeface="+mn-ea"/>
                <a:cs typeface="+mn-cs"/>
              </a:defRPr>
            </a:lvl1pPr>
            <a:lvl2pPr marL="742950" indent="-285750" algn="l" defTabSz="457200" rtl="0" eaLnBrk="1" latinLnBrk="0" hangingPunct="1">
              <a:spcBef>
                <a:spcPct val="20000"/>
              </a:spcBef>
              <a:buClr>
                <a:schemeClr val="accent1"/>
              </a:buClr>
              <a:buFont typeface="Wingdings" panose="05000000000000000000" pitchFamily="2" charset="2"/>
              <a:buChar char="§"/>
              <a:defRPr sz="2400" kern="1200">
                <a:solidFill>
                  <a:schemeClr val="tx1"/>
                </a:solidFill>
                <a:latin typeface="Arial" panose="020B0604020202020204" pitchFamily="34" charset="0"/>
                <a:ea typeface="+mn-ea"/>
                <a:cs typeface="+mn-cs"/>
              </a:defRPr>
            </a:lvl2pPr>
            <a:lvl3pPr marL="1143000" indent="-228600" algn="l" defTabSz="457200" rtl="0" eaLnBrk="1" latinLnBrk="0" hangingPunct="1">
              <a:spcBef>
                <a:spcPct val="20000"/>
              </a:spcBef>
              <a:buClr>
                <a:schemeClr val="tx1"/>
              </a:buClr>
              <a:buChar char="•"/>
              <a:defRPr sz="2000" kern="1200">
                <a:solidFill>
                  <a:schemeClr val="tx1"/>
                </a:solidFill>
                <a:latin typeface="Arial" panose="020B0604020202020204" pitchFamily="34" charset="0"/>
                <a:ea typeface="+mn-ea"/>
                <a:cs typeface="+mn-cs"/>
              </a:defRPr>
            </a:lvl3pPr>
            <a:lvl4pPr marL="16002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4pPr>
            <a:lvl5pPr marL="2057400" indent="-228600" algn="l" defTabSz="457200" rtl="0" eaLnBrk="1" latinLnBrk="0" hangingPunct="1">
              <a:spcBef>
                <a:spcPct val="20000"/>
              </a:spcBef>
              <a:buChar char="»"/>
              <a:defRPr sz="2000" kern="1200">
                <a:solidFill>
                  <a:schemeClr val="tx1"/>
                </a:solidFill>
                <a:latin typeface="Arial" panose="020B0604020202020204" pitchFamily="34" charset="0"/>
                <a:ea typeface="+mn-ea"/>
                <a:cs typeface="+mn-cs"/>
              </a:defRPr>
            </a:lvl5pPr>
            <a:lvl6pPr marL="25146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6pPr>
            <a:lvl7pPr marL="29718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7pPr>
            <a:lvl8pPr marL="34290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8pPr>
            <a:lvl9pPr marL="3886200" indent="-228600" algn="l" defTabSz="457200" rtl="0" eaLnBrk="0" fontAlgn="base" latinLnBrk="0" hangingPunct="0">
              <a:spcBef>
                <a:spcPct val="20000"/>
              </a:spcBef>
              <a:spcAft>
                <a:spcPct val="0"/>
              </a:spcAft>
              <a:buChar char="»"/>
              <a:defRPr sz="20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 typeface="Wingdings" panose="05000000000000000000" pitchFamily="2" charset="2"/>
              <a:buNone/>
              <a:tabLst/>
              <a:defRPr/>
            </a:pPr>
            <a:r>
              <a:rPr kumimoji="0" lang="en-US" altLang="fa-IR" sz="1000" b="0" i="0" u="none" strike="noStrike" kern="1200" cap="all"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www.themegallery.com</a:t>
            </a:r>
          </a:p>
        </p:txBody>
      </p:sp>
      <p:sp>
        <p:nvSpPr>
          <p:cNvPr id="6" name="Text Box 2">
            <a:extLst>
              <a:ext uri="{FF2B5EF4-FFF2-40B4-BE49-F238E27FC236}">
                <a16:creationId xmlns:a16="http://schemas.microsoft.com/office/drawing/2014/main" xmlns="" id="{7A95964A-ADE6-48DF-B8AD-8A2B757AECE3}"/>
              </a:ext>
            </a:extLst>
          </p:cNvPr>
          <p:cNvSpPr txBox="1">
            <a:spLocks noChangeArrowheads="1"/>
          </p:cNvSpPr>
          <p:nvPr/>
        </p:nvSpPr>
        <p:spPr bwMode="auto">
          <a:xfrm>
            <a:off x="6556034" y="903288"/>
            <a:ext cx="5225151" cy="3678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fa-IR"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شناسایی بیماری‌ها، موقعیت‌ها، مشکلات و پروسیجرهای هدف برنامه آموزش بیمار</a:t>
            </a:r>
            <a:endParaRPr kumimoji="0" lang="fa-IR"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B Titr" panose="00000700000000000000" pitchFamily="2" charset="-78"/>
            </a:endParaRPr>
          </a:p>
        </p:txBody>
      </p:sp>
      <p:sp>
        <p:nvSpPr>
          <p:cNvPr id="7" name="Text Box 8">
            <a:extLst>
              <a:ext uri="{FF2B5EF4-FFF2-40B4-BE49-F238E27FC236}">
                <a16:creationId xmlns:a16="http://schemas.microsoft.com/office/drawing/2014/main" xmlns="" id="{5D3BBC27-45AF-482D-B03F-61D4BB61043C}"/>
              </a:ext>
            </a:extLst>
          </p:cNvPr>
          <p:cNvSpPr txBox="1">
            <a:spLocks noChangeArrowheads="1"/>
          </p:cNvSpPr>
          <p:nvPr/>
        </p:nvSpPr>
        <p:spPr bwMode="auto">
          <a:xfrm>
            <a:off x="6315340" y="1554267"/>
            <a:ext cx="5348097" cy="4853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fa-IR"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شناسایی تیم کارشناسی چند منظوره نیازسنجی هنجاری (شامل پزشک، پرستار، کارشناس تغذیه و ...)</a:t>
            </a:r>
            <a:endParaRPr kumimoji="0" lang="fa-IR"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B Titr" panose="00000700000000000000" pitchFamily="2" charset="-78"/>
            </a:endParaRPr>
          </a:p>
        </p:txBody>
      </p:sp>
      <p:sp>
        <p:nvSpPr>
          <p:cNvPr id="8" name="Text Box 12">
            <a:extLst>
              <a:ext uri="{FF2B5EF4-FFF2-40B4-BE49-F238E27FC236}">
                <a16:creationId xmlns:a16="http://schemas.microsoft.com/office/drawing/2014/main" xmlns="" id="{A2157B0B-F9E3-4E21-9F60-4400BF1037E8}"/>
              </a:ext>
            </a:extLst>
          </p:cNvPr>
          <p:cNvSpPr txBox="1">
            <a:spLocks noChangeArrowheads="1"/>
          </p:cNvSpPr>
          <p:nvPr/>
        </p:nvSpPr>
        <p:spPr bwMode="auto">
          <a:xfrm>
            <a:off x="6626192" y="2131407"/>
            <a:ext cx="5163679" cy="3904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fa-IR"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نظرسنجی از تیم کارشناسی با تطبیق منابع علمی</a:t>
            </a:r>
            <a:endParaRPr kumimoji="0" lang="fa-IR"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B Titr" panose="00000700000000000000" pitchFamily="2" charset="-78"/>
            </a:endParaRPr>
          </a:p>
        </p:txBody>
      </p:sp>
      <p:sp>
        <p:nvSpPr>
          <p:cNvPr id="9" name="Text Box 15">
            <a:extLst>
              <a:ext uri="{FF2B5EF4-FFF2-40B4-BE49-F238E27FC236}">
                <a16:creationId xmlns:a16="http://schemas.microsoft.com/office/drawing/2014/main" xmlns="" id="{6538BF12-001B-46A7-9DB2-124978C3BCBD}"/>
              </a:ext>
            </a:extLst>
          </p:cNvPr>
          <p:cNvSpPr txBox="1">
            <a:spLocks noChangeArrowheads="1"/>
          </p:cNvSpPr>
          <p:nvPr/>
        </p:nvSpPr>
        <p:spPr bwMode="auto">
          <a:xfrm>
            <a:off x="6452682" y="2701347"/>
            <a:ext cx="5358695" cy="5366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تعیین نیازهای آموزش هنجاری هر گروه از بیماران و مددجویان (مانند دیابتی، ضربه مغزی، مادران و ...)در 3 حیطه یادگیری دانشی، نگرشی و روانی حرکتی</a:t>
            </a:r>
            <a:endParaRPr kumimoji="0" lang="fa-IR"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B Titr" panose="00000700000000000000" pitchFamily="2" charset="-78"/>
            </a:endParaRPr>
          </a:p>
        </p:txBody>
      </p:sp>
      <p:sp>
        <p:nvSpPr>
          <p:cNvPr id="10" name="Text Box 18">
            <a:extLst>
              <a:ext uri="{FF2B5EF4-FFF2-40B4-BE49-F238E27FC236}">
                <a16:creationId xmlns:a16="http://schemas.microsoft.com/office/drawing/2014/main" xmlns="" id="{1600B8E2-B7A7-4D22-B0E6-D46C104609AB}"/>
              </a:ext>
            </a:extLst>
          </p:cNvPr>
          <p:cNvSpPr txBox="1">
            <a:spLocks noChangeArrowheads="1"/>
          </p:cNvSpPr>
          <p:nvPr/>
        </p:nvSpPr>
        <p:spPr bwMode="auto">
          <a:xfrm>
            <a:off x="6479164" y="3333971"/>
            <a:ext cx="5358695" cy="5004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fa-IR"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endParaRPr>
          </a:p>
          <a:p>
            <a:pPr marL="0" marR="0" lvl="0" indent="0" algn="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تعیین الویت‌های آموزشی (</a:t>
            </a:r>
            <a:r>
              <a:rPr kumimoji="0" lang="en-US"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best to know, better to know, must to know</a:t>
            </a:r>
            <a:r>
              <a:rPr kumimoji="0" lang="fa-IR"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 با توجه به مدت زمان حضور بیماران، شرایط و امکانات، نیروی انسانی و ...</a:t>
            </a:r>
            <a:endParaRPr kumimoji="0" lang="fa-IR"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B Titr" panose="00000700000000000000" pitchFamily="2" charset="-78"/>
            </a:endParaRPr>
          </a:p>
        </p:txBody>
      </p:sp>
      <p:sp>
        <p:nvSpPr>
          <p:cNvPr id="11" name="Down Arrow 78">
            <a:extLst>
              <a:ext uri="{FF2B5EF4-FFF2-40B4-BE49-F238E27FC236}">
                <a16:creationId xmlns:a16="http://schemas.microsoft.com/office/drawing/2014/main" xmlns="" id="{9CE3754D-B60F-4FDC-B39C-9023663917A2}"/>
              </a:ext>
            </a:extLst>
          </p:cNvPr>
          <p:cNvSpPr/>
          <p:nvPr/>
        </p:nvSpPr>
        <p:spPr>
          <a:xfrm>
            <a:off x="6041519" y="867422"/>
            <a:ext cx="411163" cy="5670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Text Box 21">
            <a:extLst>
              <a:ext uri="{FF2B5EF4-FFF2-40B4-BE49-F238E27FC236}">
                <a16:creationId xmlns:a16="http://schemas.microsoft.com/office/drawing/2014/main" xmlns="" id="{4A8A0011-DB96-4E2C-92B2-84B0A34221C4}"/>
              </a:ext>
            </a:extLst>
          </p:cNvPr>
          <p:cNvSpPr txBox="1">
            <a:spLocks noChangeArrowheads="1"/>
          </p:cNvSpPr>
          <p:nvPr/>
        </p:nvSpPr>
        <p:spPr bwMode="auto">
          <a:xfrm>
            <a:off x="6727174" y="4070095"/>
            <a:ext cx="5110685" cy="2653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en-US"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تعیین شیوه‌های پاسخ‌گویی به هر کدام از نیازها (شیوه‌های آموزش)</a:t>
            </a:r>
            <a:endParaRPr kumimoji="0" lang="fa-IR" altLang="en-US" sz="2000" b="1" i="0" u="none" strike="noStrike" kern="1200" cap="none" spc="0" normalizeH="0" baseline="0" noProof="0" dirty="0">
              <a:ln>
                <a:noFill/>
              </a:ln>
              <a:solidFill>
                <a:srgbClr val="000000"/>
              </a:solidFill>
              <a:effectLst/>
              <a:uLnTx/>
              <a:uFillTx/>
              <a:latin typeface="Arial" panose="020B0604020202020204" pitchFamily="34" charset="0"/>
              <a:ea typeface="+mn-ea"/>
              <a:cs typeface="B Titr" panose="00000700000000000000" pitchFamily="2" charset="-78"/>
            </a:endParaRPr>
          </a:p>
        </p:txBody>
      </p:sp>
      <p:sp>
        <p:nvSpPr>
          <p:cNvPr id="13" name="Text Box 24">
            <a:extLst>
              <a:ext uri="{FF2B5EF4-FFF2-40B4-BE49-F238E27FC236}">
                <a16:creationId xmlns:a16="http://schemas.microsoft.com/office/drawing/2014/main" xmlns="" id="{7D9DF159-796D-4DCA-B93E-C68E0EF020C5}"/>
              </a:ext>
            </a:extLst>
          </p:cNvPr>
          <p:cNvSpPr txBox="1">
            <a:spLocks noChangeArrowheads="1"/>
          </p:cNvSpPr>
          <p:nvPr/>
        </p:nvSpPr>
        <p:spPr bwMode="auto">
          <a:xfrm>
            <a:off x="6697663" y="4750038"/>
            <a:ext cx="5070622"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حضور پرستار/ کارکنان بر بالین بیمار یا مددجو</a:t>
            </a:r>
            <a:endParaRPr kumimoji="0" lang="fa-IR"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B Titr" panose="00000700000000000000" pitchFamily="2" charset="-78"/>
            </a:endParaRPr>
          </a:p>
        </p:txBody>
      </p:sp>
      <p:sp>
        <p:nvSpPr>
          <p:cNvPr id="14" name="Text Box 27">
            <a:extLst>
              <a:ext uri="{FF2B5EF4-FFF2-40B4-BE49-F238E27FC236}">
                <a16:creationId xmlns:a16="http://schemas.microsoft.com/office/drawing/2014/main" xmlns="" id="{FE627D30-81D9-43B2-839E-20FEE0C95970}"/>
              </a:ext>
            </a:extLst>
          </p:cNvPr>
          <p:cNvSpPr txBox="1">
            <a:spLocks noChangeArrowheads="1"/>
          </p:cNvSpPr>
          <p:nvPr/>
        </p:nvSpPr>
        <p:spPr bwMode="auto">
          <a:xfrm>
            <a:off x="6688139" y="5424487"/>
            <a:ext cx="5149720" cy="84395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تعیین نیازهای آموزشی فردی بیمار (مددجو/ خانواده/ مراقب) با توجه به نیازهای هنجاری و اولویت های آموزشی</a:t>
            </a:r>
          </a:p>
          <a:p>
            <a:pPr marL="0" marR="0" lvl="0" indent="0" algn="ct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en-US"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و فرایند پرستاری</a:t>
            </a:r>
            <a:endParaRPr kumimoji="0" lang="fa-IR"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B Titr" panose="00000700000000000000" pitchFamily="2" charset="-78"/>
            </a:endParaRPr>
          </a:p>
        </p:txBody>
      </p:sp>
      <p:sp>
        <p:nvSpPr>
          <p:cNvPr id="15" name="Rectangle 90">
            <a:extLst>
              <a:ext uri="{FF2B5EF4-FFF2-40B4-BE49-F238E27FC236}">
                <a16:creationId xmlns:a16="http://schemas.microsoft.com/office/drawing/2014/main" xmlns="" id="{033B9B00-12F4-4398-9749-74AC766862D9}"/>
              </a:ext>
            </a:extLst>
          </p:cNvPr>
          <p:cNvSpPr>
            <a:spLocks noChangeArrowheads="1"/>
          </p:cNvSpPr>
          <p:nvPr/>
        </p:nvSpPr>
        <p:spPr bwMode="auto">
          <a:xfrm>
            <a:off x="1524000" y="84824"/>
            <a:ext cx="80772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fa-IR" sz="3600" b="0" i="0" u="none" strike="noStrike" kern="1200" cap="none" spc="0" normalizeH="0" baseline="0" noProof="0">
                <a:ln>
                  <a:noFill/>
                </a:ln>
                <a:solidFill>
                  <a:srgbClr val="E48312"/>
                </a:solidFill>
                <a:effectLst/>
                <a:uLnTx/>
                <a:uFillTx/>
                <a:latin typeface="Arial" panose="020B0604020202020204" pitchFamily="34" charset="0"/>
                <a:ea typeface="+mn-ea"/>
                <a:cs typeface="B Titr" panose="00000700000000000000" pitchFamily="2" charset="-78"/>
              </a:rPr>
              <a:t>تعیین نیازهای آموزشی</a:t>
            </a:r>
            <a:endParaRPr kumimoji="0" lang="en-US" altLang="fa-IR" sz="3600" b="0" i="0" u="none" strike="noStrike" kern="1200" cap="none" spc="0" normalizeH="0" baseline="0" noProof="0">
              <a:ln>
                <a:noFill/>
              </a:ln>
              <a:solidFill>
                <a:srgbClr val="E48312"/>
              </a:solidFill>
              <a:effectLst/>
              <a:uLnTx/>
              <a:uFillTx/>
              <a:latin typeface="Arial" panose="020B0604020202020204" pitchFamily="34" charset="0"/>
              <a:ea typeface="+mn-ea"/>
              <a:cs typeface="B Titr" panose="00000700000000000000" pitchFamily="2" charset="-78"/>
            </a:endParaRPr>
          </a:p>
        </p:txBody>
      </p:sp>
      <p:sp>
        <p:nvSpPr>
          <p:cNvPr id="16" name="Rectangle 95">
            <a:extLst>
              <a:ext uri="{FF2B5EF4-FFF2-40B4-BE49-F238E27FC236}">
                <a16:creationId xmlns:a16="http://schemas.microsoft.com/office/drawing/2014/main" xmlns="" id="{9A7E048B-F364-4F1A-AFAB-02F65669EF7E}"/>
              </a:ext>
            </a:extLst>
          </p:cNvPr>
          <p:cNvSpPr>
            <a:spLocks noChangeArrowheads="1"/>
          </p:cNvSpPr>
          <p:nvPr/>
        </p:nvSpPr>
        <p:spPr bwMode="auto">
          <a:xfrm>
            <a:off x="1524000" y="405757"/>
            <a:ext cx="235962" cy="4616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ar-SA"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م</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17" name="Straight Connector 16">
            <a:extLst>
              <a:ext uri="{FF2B5EF4-FFF2-40B4-BE49-F238E27FC236}">
                <a16:creationId xmlns:a16="http://schemas.microsoft.com/office/drawing/2014/main" xmlns="" id="{16A58DFD-40C9-46BD-B873-9FDDC74F5640}"/>
              </a:ext>
            </a:extLst>
          </p:cNvPr>
          <p:cNvCxnSpPr/>
          <p:nvPr/>
        </p:nvCxnSpPr>
        <p:spPr>
          <a:xfrm flipH="1" flipV="1">
            <a:off x="-12000" y="4477781"/>
            <a:ext cx="12204000" cy="0"/>
          </a:xfrm>
          <a:prstGeom prst="line">
            <a:avLst/>
          </a:prstGeom>
          <a:ln w="76200">
            <a:solidFill>
              <a:srgbClr val="FF0000"/>
            </a:solidFill>
          </a:ln>
        </p:spPr>
        <p:style>
          <a:lnRef idx="1">
            <a:schemeClr val="accent2"/>
          </a:lnRef>
          <a:fillRef idx="0">
            <a:schemeClr val="accent2"/>
          </a:fillRef>
          <a:effectRef idx="0">
            <a:schemeClr val="accent2"/>
          </a:effectRef>
          <a:fontRef idx="minor">
            <a:schemeClr val="tx1"/>
          </a:fontRef>
        </p:style>
      </p:cxnSp>
      <p:sp>
        <p:nvSpPr>
          <p:cNvPr id="18" name="Text Box 12">
            <a:extLst>
              <a:ext uri="{FF2B5EF4-FFF2-40B4-BE49-F238E27FC236}">
                <a16:creationId xmlns:a16="http://schemas.microsoft.com/office/drawing/2014/main" xmlns="" id="{E60C1C6A-4F90-414A-A040-7003B536D2FC}"/>
              </a:ext>
            </a:extLst>
          </p:cNvPr>
          <p:cNvSpPr txBox="1">
            <a:spLocks noChangeArrowheads="1"/>
          </p:cNvSpPr>
          <p:nvPr/>
        </p:nvSpPr>
        <p:spPr bwMode="auto">
          <a:xfrm>
            <a:off x="1523999" y="2067397"/>
            <a:ext cx="3867150" cy="133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تعیین نیازهای آموزشی بر اساس بیماری یا پروسیجر (نیازسنجی هنجاری) برای گروه بیماران توسط سوپروایزر آموزش سلامت و کارگروه های مربوطه</a:t>
            </a:r>
            <a:endParaRPr kumimoji="0" lang="fa-IR"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B Titr" panose="00000700000000000000" pitchFamily="2" charset="-78"/>
            </a:endParaRPr>
          </a:p>
        </p:txBody>
      </p:sp>
      <p:sp>
        <p:nvSpPr>
          <p:cNvPr id="19" name="Text Box 12">
            <a:extLst>
              <a:ext uri="{FF2B5EF4-FFF2-40B4-BE49-F238E27FC236}">
                <a16:creationId xmlns:a16="http://schemas.microsoft.com/office/drawing/2014/main" xmlns="" id="{2BF5A9A5-AB67-4B8B-888A-64D0E7BDFDE9}"/>
              </a:ext>
            </a:extLst>
          </p:cNvPr>
          <p:cNvSpPr txBox="1">
            <a:spLocks noChangeArrowheads="1"/>
          </p:cNvSpPr>
          <p:nvPr/>
        </p:nvSpPr>
        <p:spPr bwMode="auto">
          <a:xfrm>
            <a:off x="1849184" y="4845408"/>
            <a:ext cx="3867150" cy="13331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6350">
                <a:solidFill>
                  <a:srgbClr val="000000"/>
                </a:solidFill>
                <a:miter lim="800000"/>
                <a:headEnd/>
                <a:tailEnd/>
              </a14:hiddenLine>
            </a:ext>
          </a:extLst>
        </p:spPr>
        <p:txBody>
          <a:bodyPr anchor="ctr"/>
          <a:lstStyle>
            <a:lvl1pPr>
              <a:spcBef>
                <a:spcPct val="20000"/>
              </a:spcBef>
              <a:buClr>
                <a:schemeClr val="tx2"/>
              </a:buClr>
              <a:buFont typeface="Wingdings" panose="05000000000000000000" pitchFamily="2" charset="2"/>
              <a:buChar char="§"/>
              <a:defRPr sz="28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400">
                <a:solidFill>
                  <a:schemeClr val="tx1"/>
                </a:solidFill>
                <a:latin typeface="Arial" panose="020B0604020202020204" pitchFamily="34" charset="0"/>
              </a:defRPr>
            </a:lvl2pPr>
            <a:lvl3pPr marL="1143000" indent="-228600">
              <a:spcBef>
                <a:spcPct val="20000"/>
              </a:spcBef>
              <a:buClr>
                <a:schemeClr val="tx1"/>
              </a:buClr>
              <a:buChar char="•"/>
              <a:defRPr sz="20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1" eaLnBrk="0" fontAlgn="base" latinLnBrk="0" hangingPunct="0">
              <a:lnSpc>
                <a:spcPct val="100000"/>
              </a:lnSpc>
              <a:spcBef>
                <a:spcPct val="0"/>
              </a:spcBef>
              <a:spcAft>
                <a:spcPct val="0"/>
              </a:spcAft>
              <a:buClrTx/>
              <a:buSzTx/>
              <a:buFont typeface="Wingdings" panose="05000000000000000000" pitchFamily="2" charset="2"/>
              <a:buNone/>
              <a:tabLst/>
              <a:defRPr/>
            </a:pPr>
            <a:r>
              <a:rPr kumimoji="0" lang="fa-IR" altLang="en-US"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B Titr" panose="00000700000000000000" pitchFamily="2" charset="-78"/>
              </a:rPr>
              <a:t>تعیین نیازهای آموزشی برای یک بیمار توسط پزشک یا پرستار بیمار یا سایر ارایه دهندگان خدمات</a:t>
            </a:r>
            <a:endParaRPr kumimoji="0" lang="fa-IR" altLang="en-US" sz="4000" b="1" i="0" u="none" strike="noStrike" kern="1200" cap="none" spc="0" normalizeH="0" baseline="0" noProof="0" dirty="0">
              <a:ln>
                <a:noFill/>
              </a:ln>
              <a:solidFill>
                <a:srgbClr val="000000"/>
              </a:solidFill>
              <a:effectLst/>
              <a:uLnTx/>
              <a:uFillTx/>
              <a:latin typeface="Arial" panose="020B0604020202020204" pitchFamily="34" charset="0"/>
              <a:ea typeface="+mn-ea"/>
              <a:cs typeface="B Titr" panose="00000700000000000000" pitchFamily="2" charset="-78"/>
            </a:endParaRPr>
          </a:p>
        </p:txBody>
      </p:sp>
    </p:spTree>
    <p:extLst>
      <p:ext uri="{BB962C8B-B14F-4D97-AF65-F5344CB8AC3E}">
        <p14:creationId xmlns:p14="http://schemas.microsoft.com/office/powerpoint/2010/main" xmlns="" val="36748545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7DFCE71-FC5F-4CF8-B0C0-8180BF27AA71}"/>
              </a:ext>
            </a:extLst>
          </p:cNvPr>
          <p:cNvSpPr>
            <a:spLocks noGrp="1"/>
          </p:cNvSpPr>
          <p:nvPr>
            <p:ph type="title"/>
          </p:nvPr>
        </p:nvSpPr>
        <p:spPr>
          <a:xfrm>
            <a:off x="304799" y="0"/>
            <a:ext cx="10956235" cy="1449788"/>
          </a:xfrm>
        </p:spPr>
        <p:txBody>
          <a:bodyPr>
            <a:noAutofit/>
          </a:bodyPr>
          <a:lstStyle/>
          <a:p>
            <a:pPr algn="r" rtl="1"/>
            <a:r>
              <a:rPr lang="fa-IR" sz="3200" dirty="0">
                <a:solidFill>
                  <a:srgbClr val="FFC000"/>
                </a:solidFill>
                <a:cs typeface="B Titr" panose="00000700000000000000" pitchFamily="2" charset="-78"/>
              </a:rPr>
              <a:t>حوزه‌های نیازسنجی</a:t>
            </a:r>
            <a:endParaRPr lang="en-US" sz="3200" dirty="0">
              <a:solidFill>
                <a:srgbClr val="FFC000"/>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3C4F4399-4AA0-4DDA-ABC7-9DB5A712A010}"/>
              </a:ext>
            </a:extLst>
          </p:cNvPr>
          <p:cNvSpPr>
            <a:spLocks noGrp="1"/>
          </p:cNvSpPr>
          <p:nvPr>
            <p:ph idx="1"/>
          </p:nvPr>
        </p:nvSpPr>
        <p:spPr>
          <a:xfrm>
            <a:off x="3286538" y="1722783"/>
            <a:ext cx="7974496" cy="4520441"/>
          </a:xfrm>
        </p:spPr>
        <p:txBody>
          <a:bodyPr>
            <a:normAutofit fontScale="92500" lnSpcReduction="10000"/>
          </a:bodyPr>
          <a:lstStyle/>
          <a:p>
            <a:pPr algn="r" rtl="1"/>
            <a:r>
              <a:rPr lang="en-US" sz="2800" dirty="0">
                <a:solidFill>
                  <a:schemeClr val="accent1"/>
                </a:solidFill>
                <a:cs typeface="B Titr" panose="00000700000000000000" pitchFamily="2" charset="-78"/>
              </a:rPr>
              <a:t>Information </a:t>
            </a:r>
            <a:r>
              <a:rPr lang="fa-IR" sz="2800" dirty="0">
                <a:solidFill>
                  <a:schemeClr val="accent1"/>
                </a:solidFill>
                <a:cs typeface="B Titr" panose="00000700000000000000" pitchFamily="2" charset="-78"/>
              </a:rPr>
              <a:t> شامل:</a:t>
            </a:r>
          </a:p>
          <a:p>
            <a:pPr marL="0" indent="0" algn="r" rtl="1">
              <a:buNone/>
            </a:pPr>
            <a:r>
              <a:rPr lang="fa-IR" sz="2400" dirty="0">
                <a:cs typeface="B Titr" panose="00000700000000000000" pitchFamily="2" charset="-78"/>
              </a:rPr>
              <a:t> بیماری‌، روش‌های تشخیص و درمان پیش آگهی بیماری</a:t>
            </a:r>
            <a:endParaRPr lang="en-US" sz="2400" dirty="0">
              <a:cs typeface="B Titr" panose="00000700000000000000" pitchFamily="2" charset="-78"/>
            </a:endParaRPr>
          </a:p>
          <a:p>
            <a:pPr lvl="0" algn="r" rtl="1"/>
            <a:r>
              <a:rPr lang="en-US" sz="2800" dirty="0">
                <a:solidFill>
                  <a:schemeClr val="accent1"/>
                </a:solidFill>
                <a:cs typeface="B Titr" panose="00000700000000000000" pitchFamily="2" charset="-78"/>
              </a:rPr>
              <a:t>Self instruction</a:t>
            </a:r>
            <a:r>
              <a:rPr lang="fa-IR" sz="2800" dirty="0">
                <a:solidFill>
                  <a:schemeClr val="accent1"/>
                </a:solidFill>
                <a:cs typeface="B Titr" panose="00000700000000000000" pitchFamily="2" charset="-78"/>
              </a:rPr>
              <a:t> شامل:</a:t>
            </a:r>
          </a:p>
          <a:p>
            <a:pPr lvl="0" algn="r" rtl="1">
              <a:buFont typeface="Wingdings" panose="05000000000000000000" pitchFamily="2" charset="2"/>
              <a:buChar char="v"/>
            </a:pPr>
            <a:r>
              <a:rPr lang="fa-IR" sz="2400" dirty="0">
                <a:cs typeface="B Titr" panose="00000700000000000000" pitchFamily="2" charset="-78"/>
              </a:rPr>
              <a:t>مراقبت‌های دارویی و تغذیه‌ای</a:t>
            </a:r>
            <a:endParaRPr lang="en-US" sz="2400" dirty="0">
              <a:cs typeface="B Titr" panose="00000700000000000000" pitchFamily="2" charset="-78"/>
            </a:endParaRPr>
          </a:p>
          <a:p>
            <a:pPr lvl="0" algn="r" rtl="1">
              <a:buFont typeface="Wingdings" panose="05000000000000000000" pitchFamily="2" charset="2"/>
              <a:buChar char="v"/>
            </a:pPr>
            <a:r>
              <a:rPr lang="fa-IR" sz="2400" dirty="0">
                <a:cs typeface="B Titr" panose="00000700000000000000" pitchFamily="2" charset="-78"/>
              </a:rPr>
              <a:t>مراقبت‌های بالینی (پرستاری) و فعالیت</a:t>
            </a:r>
            <a:endParaRPr lang="en-US" sz="2400" dirty="0">
              <a:cs typeface="B Titr" panose="00000700000000000000" pitchFamily="2" charset="-78"/>
            </a:endParaRPr>
          </a:p>
          <a:p>
            <a:pPr lvl="0" algn="r" rtl="1">
              <a:buFont typeface="Wingdings" panose="05000000000000000000" pitchFamily="2" charset="2"/>
              <a:buChar char="v"/>
            </a:pPr>
            <a:r>
              <a:rPr lang="fa-IR" sz="2400" dirty="0">
                <a:cs typeface="B Titr" panose="00000700000000000000" pitchFamily="2" charset="-78"/>
              </a:rPr>
              <a:t>راه‌های پیشگیری از عوارض</a:t>
            </a:r>
            <a:endParaRPr lang="en-US" sz="2400" dirty="0">
              <a:cs typeface="B Titr" panose="00000700000000000000" pitchFamily="2" charset="-78"/>
            </a:endParaRPr>
          </a:p>
          <a:p>
            <a:pPr lvl="0" algn="r" rtl="1">
              <a:buFont typeface="Wingdings" panose="05000000000000000000" pitchFamily="2" charset="2"/>
              <a:buChar char="v"/>
            </a:pPr>
            <a:r>
              <a:rPr lang="fa-IR" sz="2400" dirty="0">
                <a:cs typeface="B Titr" panose="00000700000000000000" pitchFamily="2" charset="-78"/>
              </a:rPr>
              <a:t>اصلاح شیوه زندگی</a:t>
            </a:r>
            <a:endParaRPr lang="en-US" sz="2400" dirty="0">
              <a:cs typeface="B Titr" panose="00000700000000000000" pitchFamily="2" charset="-78"/>
            </a:endParaRPr>
          </a:p>
          <a:p>
            <a:pPr lvl="0" algn="r" rtl="1">
              <a:buFont typeface="Wingdings" panose="05000000000000000000" pitchFamily="2" charset="2"/>
              <a:buChar char="v"/>
            </a:pPr>
            <a:r>
              <a:rPr lang="fa-IR" sz="2400" dirty="0">
                <a:cs typeface="B Titr" panose="00000700000000000000" pitchFamily="2" charset="-78"/>
              </a:rPr>
              <a:t>مهارت‌های مورد نیاز کار با تجهیزات پزشکی خانگی </a:t>
            </a:r>
            <a:endParaRPr lang="en-US" sz="2400" dirty="0">
              <a:cs typeface="B Titr" panose="00000700000000000000" pitchFamily="2" charset="-78"/>
            </a:endParaRPr>
          </a:p>
          <a:p>
            <a:pPr algn="r" rtl="1">
              <a:buFont typeface="Wingdings" panose="05000000000000000000" pitchFamily="2" charset="2"/>
              <a:buChar char="v"/>
            </a:pPr>
            <a:r>
              <a:rPr lang="fa-IR" sz="2400" dirty="0">
                <a:cs typeface="B Titr" panose="00000700000000000000" pitchFamily="2" charset="-78"/>
              </a:rPr>
              <a:t>نحوه پیگیری و تداوم مراقبت در منزل</a:t>
            </a:r>
          </a:p>
          <a:p>
            <a:pPr algn="r" rtl="1">
              <a:buFont typeface="Wingdings" panose="05000000000000000000" pitchFamily="2" charset="2"/>
              <a:buChar char="v"/>
            </a:pPr>
            <a:r>
              <a:rPr lang="fa-IR" sz="2400" dirty="0">
                <a:cs typeface="B Titr" panose="00000700000000000000" pitchFamily="2" charset="-78"/>
              </a:rPr>
              <a:t>نیازهای جسمی-روحی- معنوی و عاطفی و اجتماعی</a:t>
            </a:r>
            <a:endParaRPr lang="en-US" sz="2400" dirty="0">
              <a:cs typeface="B Titr" panose="00000700000000000000" pitchFamily="2" charset="-78"/>
            </a:endParaRPr>
          </a:p>
          <a:p>
            <a:pPr algn="r"/>
            <a:endParaRPr lang="en-US" sz="2400" dirty="0">
              <a:cs typeface="B Titr" panose="00000700000000000000" pitchFamily="2" charset="-78"/>
            </a:endParaRPr>
          </a:p>
        </p:txBody>
      </p:sp>
    </p:spTree>
    <p:extLst>
      <p:ext uri="{BB962C8B-B14F-4D97-AF65-F5344CB8AC3E}">
        <p14:creationId xmlns:p14="http://schemas.microsoft.com/office/powerpoint/2010/main" xmlns="" val="537774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2545CA9-DB38-4C16-B434-751E692E141F}"/>
              </a:ext>
            </a:extLst>
          </p:cNvPr>
          <p:cNvSpPr>
            <a:spLocks noGrp="1"/>
          </p:cNvSpPr>
          <p:nvPr>
            <p:ph type="title"/>
          </p:nvPr>
        </p:nvSpPr>
        <p:spPr/>
        <p:txBody>
          <a:bodyPr/>
          <a:lstStyle/>
          <a:p>
            <a:pPr algn="r" rtl="1"/>
            <a:r>
              <a:rPr lang="fa-IR" dirty="0">
                <a:solidFill>
                  <a:srgbClr val="FFC000"/>
                </a:solidFill>
                <a:cs typeface="B Titr" panose="00000700000000000000" pitchFamily="2" charset="-78"/>
              </a:rPr>
              <a:t>مثال</a:t>
            </a:r>
            <a:endParaRPr lang="en-US" dirty="0">
              <a:solidFill>
                <a:srgbClr val="FFC000"/>
              </a:solidFill>
              <a:cs typeface="B Titr" panose="00000700000000000000" pitchFamily="2" charset="-78"/>
            </a:endParaRPr>
          </a:p>
        </p:txBody>
      </p:sp>
      <p:sp>
        <p:nvSpPr>
          <p:cNvPr id="3" name="Content Placeholder 2">
            <a:extLst>
              <a:ext uri="{FF2B5EF4-FFF2-40B4-BE49-F238E27FC236}">
                <a16:creationId xmlns:a16="http://schemas.microsoft.com/office/drawing/2014/main" xmlns="" id="{B033B111-938F-4292-AC3C-ECBCD34A96B1}"/>
              </a:ext>
            </a:extLst>
          </p:cNvPr>
          <p:cNvSpPr>
            <a:spLocks noGrp="1"/>
          </p:cNvSpPr>
          <p:nvPr>
            <p:ph idx="1"/>
          </p:nvPr>
        </p:nvSpPr>
        <p:spPr/>
        <p:txBody>
          <a:bodyPr>
            <a:noAutofit/>
          </a:bodyPr>
          <a:lstStyle/>
          <a:p>
            <a:pPr algn="just" rtl="1">
              <a:lnSpc>
                <a:spcPct val="150000"/>
              </a:lnSpc>
              <a:buFont typeface="Wingdings" panose="05000000000000000000" pitchFamily="2" charset="2"/>
              <a:buChar char="v"/>
            </a:pPr>
            <a:r>
              <a:rPr lang="fa-IR" sz="2400" b="1" dirty="0">
                <a:cs typeface="B Lotus" panose="00000400000000000000" pitchFamily="2" charset="-78"/>
              </a:rPr>
              <a:t>در نیاز سنجی سطح کارشناسی مشخص می شود که تمامی بیماران دیابتی باید در زمینه کنترل دوره ای قند خون و مراقبت از پا و رژیم غذایی آموزش بگیرند</a:t>
            </a:r>
          </a:p>
          <a:p>
            <a:pPr algn="just" rtl="1">
              <a:lnSpc>
                <a:spcPct val="150000"/>
              </a:lnSpc>
              <a:buFont typeface="Wingdings" panose="05000000000000000000" pitchFamily="2" charset="2"/>
              <a:buChar char="v"/>
            </a:pPr>
            <a:r>
              <a:rPr lang="fa-IR" sz="2400" b="1" dirty="0">
                <a:cs typeface="B Lotus" panose="00000400000000000000" pitchFamily="2" charset="-78"/>
              </a:rPr>
              <a:t>پرستار با در نظر گرفتن نیازهای هنجاری فوق وآنچه که باید بیماران دیابتی در خصوص مدیریت قندخون، مراقبت از پا، رژیم غذایی و.. خود بدانند بر بالین بیمار حاضر می شود </a:t>
            </a:r>
          </a:p>
          <a:p>
            <a:pPr algn="just" rtl="1">
              <a:lnSpc>
                <a:spcPct val="150000"/>
              </a:lnSpc>
              <a:buFont typeface="Wingdings" panose="05000000000000000000" pitchFamily="2" charset="2"/>
              <a:buChar char="v"/>
            </a:pPr>
            <a:r>
              <a:rPr lang="fa-IR" sz="2400" b="1" dirty="0">
                <a:cs typeface="B Lotus" panose="00000400000000000000" pitchFamily="2" charset="-78"/>
              </a:rPr>
              <a:t>پس از پرسش از بیمار به آگاهی وی در این زمینه پی می برد و در صورت نیاز و عدم آگاهی بیمار به وی آموزش می دهد</a:t>
            </a:r>
            <a:r>
              <a:rPr lang="en-US" sz="2400" b="1" dirty="0">
                <a:cs typeface="B Lotus" panose="00000400000000000000" pitchFamily="2" charset="-78"/>
              </a:rPr>
              <a:t>.</a:t>
            </a:r>
          </a:p>
        </p:txBody>
      </p:sp>
    </p:spTree>
    <p:extLst>
      <p:ext uri="{BB962C8B-B14F-4D97-AF65-F5344CB8AC3E}">
        <p14:creationId xmlns:p14="http://schemas.microsoft.com/office/powerpoint/2010/main" xmlns="" val="30567389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1097280" y="1948970"/>
            <a:ext cx="10058400" cy="4023360"/>
          </a:xfrm>
        </p:spPr>
        <p:txBody>
          <a:bodyPr>
            <a:normAutofit fontScale="92500" lnSpcReduction="10000"/>
          </a:bodyPr>
          <a:lstStyle/>
          <a:p>
            <a:pPr marL="0" lvl="0" indent="0" algn="r" defTabSz="457200" rtl="1">
              <a:lnSpc>
                <a:spcPct val="150000"/>
              </a:lnSpc>
              <a:spcBef>
                <a:spcPts val="0"/>
              </a:spcBef>
              <a:spcAft>
                <a:spcPts val="0"/>
              </a:spcAft>
              <a:buClrTx/>
              <a:buSzTx/>
              <a:buNone/>
            </a:pPr>
            <a:r>
              <a:rPr lang="fa-IR" sz="2800" b="1" dirty="0">
                <a:solidFill>
                  <a:srgbClr val="000000"/>
                </a:solidFill>
                <a:cs typeface="B Lotus" panose="00000400000000000000" pitchFamily="2" charset="-78"/>
              </a:rPr>
              <a:t>آموزش بايد بر اساس نياز بيمار براي رفع آن نيازها  متمركز گردد؛  مثلاً: آيا بيمار ديابتی شما که  جديداً برایش انسولين تجويز شده است، سطح قند خونش به ميزان وسيعي بالا و پائين مي رود، نیاز به آموزش تزریق انسولین دارد. </a:t>
            </a:r>
            <a:endParaRPr lang="en-US" sz="2800" b="1" dirty="0">
              <a:solidFill>
                <a:srgbClr val="000000"/>
              </a:solidFill>
              <a:cs typeface="B Lotus" panose="00000400000000000000" pitchFamily="2" charset="-78"/>
            </a:endParaRPr>
          </a:p>
          <a:p>
            <a:pPr marL="0" lvl="0" indent="0" algn="r" defTabSz="457200" rtl="1">
              <a:lnSpc>
                <a:spcPct val="150000"/>
              </a:lnSpc>
              <a:spcBef>
                <a:spcPts val="0"/>
              </a:spcBef>
              <a:spcAft>
                <a:spcPts val="0"/>
              </a:spcAft>
              <a:buClrTx/>
              <a:buSzTx/>
              <a:buNone/>
            </a:pPr>
            <a:r>
              <a:rPr lang="fa-IR" sz="2800" b="1" dirty="0">
                <a:solidFill>
                  <a:srgbClr val="000000"/>
                </a:solidFill>
                <a:cs typeface="B Lotus" panose="00000400000000000000" pitchFamily="2" charset="-78"/>
              </a:rPr>
              <a:t>آموزش بیمار در بیمارستان باید به گونه‌ای برنامه‌ریزی شود که اطمینان حاصل کنیم که هر بیمار، در حد نیاز خود آموزش دیده و یا منابع آموزشی مورد نیاز (کتاب و ...) را دریافت نموده است.</a:t>
            </a:r>
          </a:p>
          <a:p>
            <a:pPr marL="0" lvl="0" indent="0" algn="r" defTabSz="457200" rtl="1">
              <a:lnSpc>
                <a:spcPct val="150000"/>
              </a:lnSpc>
              <a:spcBef>
                <a:spcPts val="0"/>
              </a:spcBef>
              <a:spcAft>
                <a:spcPts val="0"/>
              </a:spcAft>
              <a:buClrTx/>
              <a:buSzTx/>
              <a:buNone/>
            </a:pPr>
            <a:r>
              <a:rPr lang="fa-IR" sz="2800" b="1" dirty="0">
                <a:solidFill>
                  <a:srgbClr val="000000"/>
                </a:solidFill>
                <a:cs typeface="B Lotus" panose="00000400000000000000" pitchFamily="2" charset="-78"/>
              </a:rPr>
              <a:t>معمولا در تمامی مراحل آموزش بیمار باید ارزیابی مداوم انجام شود تا بر اساس نیازهای بیمار به وی آموزش داده شود</a:t>
            </a:r>
          </a:p>
          <a:p>
            <a:endParaRPr lang="fa-IR" dirty="0"/>
          </a:p>
        </p:txBody>
      </p:sp>
      <p:sp>
        <p:nvSpPr>
          <p:cNvPr id="8" name="Title 1">
            <a:extLst>
              <a:ext uri="{FF2B5EF4-FFF2-40B4-BE49-F238E27FC236}">
                <a16:creationId xmlns:a16="http://schemas.microsoft.com/office/drawing/2014/main" xmlns="" id="{B7DFCE71-FC5F-4CF8-B0C0-8180BF27AA71}"/>
              </a:ext>
            </a:extLst>
          </p:cNvPr>
          <p:cNvSpPr>
            <a:spLocks noGrp="1"/>
          </p:cNvSpPr>
          <p:nvPr>
            <p:ph type="title"/>
          </p:nvPr>
        </p:nvSpPr>
        <p:spPr>
          <a:xfrm>
            <a:off x="1097280" y="631767"/>
            <a:ext cx="10058400" cy="889462"/>
          </a:xfrm>
        </p:spPr>
        <p:txBody>
          <a:bodyPr>
            <a:noAutofit/>
          </a:bodyPr>
          <a:lstStyle/>
          <a:p>
            <a:pPr algn="r" rtl="1"/>
            <a:r>
              <a:rPr lang="fa-IR" sz="3200" dirty="0">
                <a:solidFill>
                  <a:srgbClr val="FFC000"/>
                </a:solidFill>
                <a:cs typeface="B Titr" panose="00000700000000000000" pitchFamily="2" charset="-78"/>
              </a:rPr>
              <a:t>نیازهای آموزشی بیماران</a:t>
            </a:r>
            <a:endParaRPr lang="en-US" sz="3200" dirty="0">
              <a:solidFill>
                <a:srgbClr val="FFC000"/>
              </a:solidFill>
              <a:cs typeface="B Titr" panose="00000700000000000000" pitchFamily="2" charset="-78"/>
            </a:endParaRPr>
          </a:p>
        </p:txBody>
      </p:sp>
    </p:spTree>
    <p:extLst>
      <p:ext uri="{BB962C8B-B14F-4D97-AF65-F5344CB8AC3E}">
        <p14:creationId xmlns:p14="http://schemas.microsoft.com/office/powerpoint/2010/main" xmlns="" val="174725058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تعیین نیازهای آموزشی بک بیمار بر اساس </a:t>
            </a:r>
            <a:endParaRPr lang="en-US" dirty="0"/>
          </a:p>
        </p:txBody>
      </p:sp>
      <p:sp>
        <p:nvSpPr>
          <p:cNvPr id="3" name="Content Placeholder 2"/>
          <p:cNvSpPr>
            <a:spLocks noGrp="1"/>
          </p:cNvSpPr>
          <p:nvPr>
            <p:ph idx="1"/>
          </p:nvPr>
        </p:nvSpPr>
        <p:spPr/>
        <p:txBody>
          <a:bodyPr>
            <a:normAutofit/>
          </a:bodyPr>
          <a:lstStyle/>
          <a:p>
            <a:pPr algn="r" rtl="1"/>
            <a:r>
              <a:rPr lang="fa-IR" sz="2800" dirty="0">
                <a:cs typeface="B Lotus" panose="00000400000000000000" pitchFamily="2" charset="-78"/>
              </a:rPr>
              <a:t>بیماری یا پروسیجر بیمار</a:t>
            </a:r>
          </a:p>
          <a:p>
            <a:pPr algn="r" rtl="1"/>
            <a:r>
              <a:rPr lang="fa-IR" sz="2800" dirty="0">
                <a:cs typeface="B Lotus" panose="00000400000000000000" pitchFamily="2" charset="-78"/>
              </a:rPr>
              <a:t>دغدغه ها و ترجیحات و درخواست های بیمار</a:t>
            </a:r>
          </a:p>
          <a:p>
            <a:pPr algn="r" rtl="1"/>
            <a:r>
              <a:rPr lang="fa-IR" sz="2800" dirty="0">
                <a:cs typeface="B Lotus" panose="00000400000000000000" pitchFamily="2" charset="-78"/>
              </a:rPr>
              <a:t>ارزیابی بیمار و میزان اطلاعات وی </a:t>
            </a:r>
          </a:p>
          <a:p>
            <a:pPr algn="r" rtl="1"/>
            <a:r>
              <a:rPr lang="fa-IR" sz="2800" dirty="0">
                <a:cs typeface="B Lotus" panose="00000400000000000000" pitchFamily="2" charset="-78"/>
              </a:rPr>
              <a:t>فرایند پرستاری </a:t>
            </a:r>
          </a:p>
          <a:p>
            <a:pPr algn="r" rtl="1"/>
            <a:r>
              <a:rPr lang="fa-IR" sz="2800" dirty="0">
                <a:cs typeface="B Lotus" panose="00000400000000000000" pitchFamily="2" charset="-78"/>
              </a:rPr>
              <a:t>توجه به نیازهای پایه</a:t>
            </a:r>
          </a:p>
          <a:p>
            <a:pPr algn="r" rtl="1"/>
            <a:endParaRPr lang="en-US" sz="2800" dirty="0">
              <a:cs typeface="B Lotus" panose="00000400000000000000" pitchFamily="2" charset="-78"/>
            </a:endParaRPr>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xmlns="" id="{7819AEAE-9389-40E0-A7C8-E4D3C6FF9E72}"/>
              </a:ext>
            </a:extLst>
          </p:cNvPr>
          <p:cNvPicPr>
            <a:picLocks noChangeAspect="1"/>
          </p:cNvPicPr>
          <p:nvPr/>
        </p:nvPicPr>
        <p:blipFill>
          <a:blip r:embed="rId2"/>
          <a:stretch>
            <a:fillRect/>
          </a:stretch>
        </p:blipFill>
        <p:spPr>
          <a:xfrm>
            <a:off x="282632" y="1996998"/>
            <a:ext cx="4064081" cy="3838575"/>
          </a:xfrm>
          <a:prstGeom prst="rect">
            <a:avLst/>
          </a:prstGeom>
          <a:ln>
            <a:noFill/>
          </a:ln>
          <a:effectLst>
            <a:softEdge rad="112500"/>
          </a:effectLst>
        </p:spPr>
      </p:pic>
    </p:spTree>
    <p:extLst>
      <p:ext uri="{BB962C8B-B14F-4D97-AF65-F5344CB8AC3E}">
        <p14:creationId xmlns:p14="http://schemas.microsoft.com/office/powerpoint/2010/main" xmlns="" val="13866044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469CD039-6D41-4F46-A24E-BB1E0044735C}"/>
              </a:ext>
            </a:extLst>
          </p:cNvPr>
          <p:cNvSpPr txBox="1">
            <a:spLocks/>
          </p:cNvSpPr>
          <p:nvPr/>
        </p:nvSpPr>
        <p:spPr>
          <a:xfrm>
            <a:off x="1108213" y="270082"/>
            <a:ext cx="9975574" cy="163595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r" defTabSz="914400" rtl="1" eaLnBrk="1" fontAlgn="auto" latinLnBrk="0" hangingPunct="1">
              <a:lnSpc>
                <a:spcPct val="90000"/>
              </a:lnSpc>
              <a:spcBef>
                <a:spcPct val="0"/>
              </a:spcBef>
              <a:spcAft>
                <a:spcPts val="0"/>
              </a:spcAft>
              <a:buClrTx/>
              <a:buSzTx/>
              <a:buFontTx/>
              <a:buNone/>
              <a:tabLst/>
              <a:defRPr/>
            </a:pPr>
            <a:r>
              <a:rPr kumimoji="0" lang="fa-IR" sz="3600" b="0" i="0" u="none" strike="noStrike" kern="1200" cap="none" spc="0" normalizeH="0" baseline="0" noProof="0" dirty="0">
                <a:ln>
                  <a:noFill/>
                </a:ln>
                <a:solidFill>
                  <a:srgbClr val="FFC000"/>
                </a:solidFill>
                <a:effectLst/>
                <a:uLnTx/>
                <a:uFillTx/>
                <a:latin typeface="Calibri Light" panose="020F0302020204030204"/>
                <a:ea typeface="+mj-ea"/>
                <a:cs typeface="B Titr" panose="00000700000000000000" pitchFamily="2" charset="-78"/>
              </a:rPr>
              <a:t>عوامل موثر در نیازهای آموزشی بیماران</a:t>
            </a:r>
            <a:endParaRPr kumimoji="0" lang="en-US" sz="3600" b="0" i="0" u="none" strike="noStrike" kern="1200" cap="none" spc="0" normalizeH="0" baseline="0" noProof="0" dirty="0">
              <a:ln>
                <a:noFill/>
              </a:ln>
              <a:solidFill>
                <a:srgbClr val="FFC000"/>
              </a:solidFill>
              <a:effectLst/>
              <a:uLnTx/>
              <a:uFillTx/>
              <a:latin typeface="Calibri Light" panose="020F0302020204030204"/>
              <a:ea typeface="+mj-ea"/>
              <a:cs typeface="B Titr" panose="00000700000000000000" pitchFamily="2" charset="-78"/>
            </a:endParaRPr>
          </a:p>
        </p:txBody>
      </p:sp>
      <p:sp>
        <p:nvSpPr>
          <p:cNvPr id="9" name="Content Placeholder 2">
            <a:extLst>
              <a:ext uri="{FF2B5EF4-FFF2-40B4-BE49-F238E27FC236}">
                <a16:creationId xmlns:a16="http://schemas.microsoft.com/office/drawing/2014/main" xmlns="" id="{4F09F254-986E-45BB-9E4D-A09C5DF45582}"/>
              </a:ext>
            </a:extLst>
          </p:cNvPr>
          <p:cNvSpPr txBox="1">
            <a:spLocks/>
          </p:cNvSpPr>
          <p:nvPr/>
        </p:nvSpPr>
        <p:spPr>
          <a:xfrm>
            <a:off x="382385" y="1716036"/>
            <a:ext cx="10906300" cy="451850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r" defTabSz="914400" rtl="1" eaLnBrk="1" fontAlgn="auto" latinLnBrk="0" hangingPunct="1">
              <a:lnSpc>
                <a:spcPct val="150000"/>
              </a:lnSpc>
              <a:spcBef>
                <a:spcPts val="1000"/>
              </a:spcBef>
              <a:spcAft>
                <a:spcPts val="0"/>
              </a:spcAft>
              <a:buClr>
                <a:srgbClr val="E48312"/>
              </a:buClr>
              <a:buSzTx/>
              <a:buFont typeface="Wingdings" panose="05000000000000000000" pitchFamily="2" charset="2"/>
              <a:buChar char="v"/>
              <a:tabLst/>
              <a:defRPr/>
            </a:pPr>
            <a:r>
              <a:rPr kumimoji="0" lang="fa-IR"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Titr" panose="00000700000000000000" pitchFamily="2" charset="-78"/>
              </a:rPr>
              <a:t>سطح سواد سلامتی بیمار و خانواده </a:t>
            </a:r>
          </a:p>
          <a:p>
            <a:pPr marL="91440" marR="0" lvl="0" indent="-91440" algn="just" defTabSz="914400" rtl="1" eaLnBrk="1" fontAlgn="auto" latinLnBrk="0" hangingPunct="1">
              <a:lnSpc>
                <a:spcPct val="100000"/>
              </a:lnSpc>
              <a:spcBef>
                <a:spcPts val="1200"/>
              </a:spcBef>
              <a:spcAft>
                <a:spcPts val="200"/>
              </a:spcAft>
              <a:buClr>
                <a:srgbClr val="E48312"/>
              </a:buClr>
              <a:buSzPct val="100000"/>
              <a:buFont typeface="Calibri" panose="020F0502020204030204" pitchFamily="34" charset="0"/>
              <a:buChar char=" "/>
              <a:tabLst/>
              <a:defRPr/>
            </a:pPr>
            <a:r>
              <a:rPr kumimoji="0" lang="fa-IR" sz="2400" b="1" i="0" u="none" strike="noStrike" kern="1200" cap="none" spc="0" normalizeH="0" baseline="0" noProof="0" dirty="0">
                <a:ln>
                  <a:noFill/>
                </a:ln>
                <a:solidFill>
                  <a:srgbClr val="000000"/>
                </a:solidFill>
                <a:effectLst/>
                <a:uLnTx/>
                <a:uFillTx/>
                <a:latin typeface="Calibri" panose="020F0502020204030204"/>
                <a:ea typeface="+mn-ea"/>
                <a:cs typeface="B Lotus" panose="00000400000000000000" pitchFamily="2" charset="-78"/>
              </a:rPr>
              <a:t>سطح سواد بیمار و خانواده را مشخص کنید. میزان دانش محور بودن بیمار و خانواده را تعیین کنید.</a:t>
            </a:r>
          </a:p>
          <a:p>
            <a:pPr marL="285750" marR="0" lvl="0" indent="-285750" algn="just" defTabSz="457200" rtl="1" eaLnBrk="1" fontAlgn="auto" latinLnBrk="0" hangingPunct="1">
              <a:lnSpc>
                <a:spcPct val="100000"/>
              </a:lnSpc>
              <a:spcBef>
                <a:spcPct val="20000"/>
              </a:spcBef>
              <a:spcAft>
                <a:spcPts val="600"/>
              </a:spcAft>
              <a:buClr>
                <a:prstClr val="white"/>
              </a:buClr>
              <a:buSzPct val="80000"/>
              <a:buFont typeface="Wingdings" panose="05000000000000000000" pitchFamily="2" charset="2"/>
              <a:buChar char="v"/>
              <a:tabLst/>
              <a:defRPr/>
            </a:pPr>
            <a:r>
              <a:rPr kumimoji="0" lang="fa-IR" sz="2400" b="1" i="0" u="none" strike="noStrike" kern="1200" cap="none" spc="0" normalizeH="0" baseline="0" noProof="0" dirty="0">
                <a:ln>
                  <a:noFill/>
                </a:ln>
                <a:solidFill>
                  <a:srgbClr val="000000"/>
                </a:solidFill>
                <a:effectLst/>
                <a:uLnTx/>
                <a:uFillTx/>
                <a:latin typeface="Century Gothic" panose="020B0502020202020204"/>
                <a:ea typeface="+mn-ea"/>
                <a:cs typeface="B Lotus" panose="00000400000000000000" pitchFamily="2" charset="-78"/>
              </a:rPr>
              <a:t>سه پرسش کلی:</a:t>
            </a:r>
          </a:p>
          <a:p>
            <a:pPr marL="800100" marR="0" lvl="1" indent="-342900" algn="just" defTabSz="457200" rtl="1" eaLnBrk="1" fontAlgn="auto" latinLnBrk="0" hangingPunct="1">
              <a:lnSpc>
                <a:spcPct val="100000"/>
              </a:lnSpc>
              <a:spcBef>
                <a:spcPct val="20000"/>
              </a:spcBef>
              <a:spcAft>
                <a:spcPts val="600"/>
              </a:spcAft>
              <a:buClr>
                <a:srgbClr val="E48312"/>
              </a:buClr>
              <a:buSzPct val="80000"/>
              <a:buFont typeface="Wingdings" panose="05000000000000000000" pitchFamily="2" charset="2"/>
              <a:buChar char="v"/>
              <a:tabLst/>
              <a:defRPr/>
            </a:pPr>
            <a:r>
              <a:rPr kumimoji="0" lang="fa-IR" sz="2400" b="1" i="0" u="none" strike="noStrike" kern="1200" cap="none" spc="0" normalizeH="0" baseline="0" noProof="0" dirty="0">
                <a:ln>
                  <a:noFill/>
                </a:ln>
                <a:solidFill>
                  <a:srgbClr val="000000"/>
                </a:solidFill>
                <a:effectLst/>
                <a:uLnTx/>
                <a:uFillTx/>
                <a:latin typeface="Century Gothic" panose="020B0502020202020204"/>
                <a:ea typeface="+mn-ea"/>
                <a:cs typeface="B Lotus" panose="00000400000000000000" pitchFamily="2" charset="-78"/>
              </a:rPr>
              <a:t>تا چه مقطعی در مدرسه درس خواندید؟</a:t>
            </a:r>
          </a:p>
          <a:p>
            <a:pPr marL="800100" marR="0" lvl="1" indent="-342900" algn="just" defTabSz="457200" rtl="1" eaLnBrk="1" fontAlgn="auto" latinLnBrk="0" hangingPunct="1">
              <a:lnSpc>
                <a:spcPct val="100000"/>
              </a:lnSpc>
              <a:spcBef>
                <a:spcPct val="20000"/>
              </a:spcBef>
              <a:spcAft>
                <a:spcPts val="600"/>
              </a:spcAft>
              <a:buClr>
                <a:srgbClr val="E48312"/>
              </a:buClr>
              <a:buSzPct val="80000"/>
              <a:buFont typeface="Wingdings" panose="05000000000000000000" pitchFamily="2" charset="2"/>
              <a:buChar char="v"/>
              <a:tabLst/>
              <a:defRPr/>
            </a:pPr>
            <a:r>
              <a:rPr kumimoji="0" lang="fa-IR" sz="2400" b="1" i="0" u="none" strike="noStrike" kern="1200" cap="none" spc="0" normalizeH="0" baseline="0" noProof="0" dirty="0">
                <a:ln>
                  <a:noFill/>
                </a:ln>
                <a:solidFill>
                  <a:srgbClr val="000000"/>
                </a:solidFill>
                <a:effectLst/>
                <a:uLnTx/>
                <a:uFillTx/>
                <a:latin typeface="Century Gothic" panose="020B0502020202020204"/>
                <a:ea typeface="+mn-ea"/>
                <a:cs typeface="B Lotus" panose="00000400000000000000" pitchFamily="2" charset="-78"/>
              </a:rPr>
              <a:t>توانایی خواندن خود را چگونه ارزیابی می‌کنید؟</a:t>
            </a:r>
          </a:p>
          <a:p>
            <a:pPr marL="800100" marR="0" lvl="1" indent="-342900" algn="just" defTabSz="457200" rtl="1" eaLnBrk="1" fontAlgn="auto" latinLnBrk="0" hangingPunct="1">
              <a:lnSpc>
                <a:spcPct val="100000"/>
              </a:lnSpc>
              <a:spcBef>
                <a:spcPct val="20000"/>
              </a:spcBef>
              <a:spcAft>
                <a:spcPts val="600"/>
              </a:spcAft>
              <a:buClr>
                <a:srgbClr val="E48312"/>
              </a:buClr>
              <a:buSzPct val="80000"/>
              <a:buFont typeface="Wingdings" panose="05000000000000000000" pitchFamily="2" charset="2"/>
              <a:buChar char="v"/>
              <a:tabLst/>
              <a:defRPr/>
            </a:pPr>
            <a:r>
              <a:rPr kumimoji="0" lang="fa-IR" sz="2400" b="1" i="0" u="none" strike="noStrike" kern="1200" cap="none" spc="0" normalizeH="0" baseline="0" noProof="0" dirty="0">
                <a:ln>
                  <a:noFill/>
                </a:ln>
                <a:solidFill>
                  <a:srgbClr val="000000"/>
                </a:solidFill>
                <a:effectLst/>
                <a:uLnTx/>
                <a:uFillTx/>
                <a:latin typeface="Century Gothic" panose="020B0502020202020204"/>
                <a:ea typeface="+mn-ea"/>
                <a:cs typeface="B Lotus" panose="00000400000000000000" pitchFamily="2" charset="-78"/>
              </a:rPr>
              <a:t>چند وقت یک بار به شخصی برای کمک به خواندن دستورالعمل‌ها، پمفلت‌ها، یا دیگر مواد نوشتاری که از دکتر خود یا داروخانه دریافت کرده‌اید، نیاز دارید؟ </a:t>
            </a:r>
          </a:p>
          <a:p>
            <a:pPr marL="228600" marR="0" lvl="0" indent="-228600" algn="r" defTabSz="914400" rtl="1" eaLnBrk="1" fontAlgn="auto" latinLnBrk="0" hangingPunct="1">
              <a:lnSpc>
                <a:spcPct val="150000"/>
              </a:lnSpc>
              <a:spcBef>
                <a:spcPts val="1000"/>
              </a:spcBef>
              <a:spcAft>
                <a:spcPts val="0"/>
              </a:spcAft>
              <a:buClr>
                <a:srgbClr val="E48312"/>
              </a:buClr>
              <a:buSzTx/>
              <a:buFont typeface="Wingdings" panose="05000000000000000000" pitchFamily="2" charset="2"/>
              <a:buChar char="v"/>
              <a:tabLst/>
              <a:defRPr/>
            </a:pPr>
            <a:r>
              <a:rPr kumimoji="0" lang="fa-IR"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Titr" panose="00000700000000000000" pitchFamily="2" charset="-78"/>
              </a:rPr>
              <a:t>مدت زمان و سابقه بیماری (تجارب قبل بیمارو خانواده)</a:t>
            </a: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Titr" panose="00000700000000000000" pitchFamily="2" charset="-78"/>
            </a:endParaRPr>
          </a:p>
          <a:p>
            <a:pPr marL="228600" marR="0" lvl="0" indent="-228600" algn="r" defTabSz="914400" rtl="1" eaLnBrk="1" fontAlgn="auto" latinLnBrk="0" hangingPunct="1">
              <a:lnSpc>
                <a:spcPct val="150000"/>
              </a:lnSpc>
              <a:spcBef>
                <a:spcPts val="1000"/>
              </a:spcBef>
              <a:spcAft>
                <a:spcPts val="0"/>
              </a:spcAft>
              <a:buClr>
                <a:srgbClr val="E48312"/>
              </a:buClr>
              <a:buSzTx/>
              <a:buFont typeface="Wingdings" panose="05000000000000000000" pitchFamily="2" charset="2"/>
              <a:buChar char="v"/>
              <a:tabLst/>
              <a:defRPr/>
            </a:pPr>
            <a:r>
              <a:rPr kumimoji="0" lang="fa-IR"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Titr" panose="00000700000000000000" pitchFamily="2" charset="-78"/>
              </a:rPr>
              <a:t>وضعیت فرهنگی بیمار و خانواده</a:t>
            </a: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Titr" panose="00000700000000000000" pitchFamily="2" charset="-78"/>
            </a:endParaRPr>
          </a:p>
          <a:p>
            <a:pPr marL="228600" marR="0" lvl="0" indent="-228600" algn="r" defTabSz="914400" rtl="1" eaLnBrk="1" fontAlgn="auto" latinLnBrk="0" hangingPunct="1">
              <a:lnSpc>
                <a:spcPct val="150000"/>
              </a:lnSpc>
              <a:spcBef>
                <a:spcPts val="1000"/>
              </a:spcBef>
              <a:spcAft>
                <a:spcPts val="0"/>
              </a:spcAft>
              <a:buClr>
                <a:srgbClr val="E48312"/>
              </a:buClr>
              <a:buSzTx/>
              <a:buFont typeface="Wingdings" panose="05000000000000000000" pitchFamily="2" charset="2"/>
              <a:buChar char="v"/>
              <a:tabLst/>
              <a:defRPr/>
            </a:pPr>
            <a:r>
              <a:rPr kumimoji="0" lang="fa-IR"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Titr" panose="00000700000000000000" pitchFamily="2" charset="-78"/>
              </a:rPr>
              <a:t>دغدغه‌ها و نگرانی‌های بیمار و خانواده و الویت‌های ایشان</a:t>
            </a: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Titr" panose="00000700000000000000" pitchFamily="2" charset="-78"/>
            </a:endParaRPr>
          </a:p>
          <a:p>
            <a:pPr marL="228600" marR="0" lvl="0" indent="-228600" algn="r" defTabSz="914400" rtl="1" eaLnBrk="1" fontAlgn="auto" latinLnBrk="0" hangingPunct="1">
              <a:lnSpc>
                <a:spcPct val="150000"/>
              </a:lnSpc>
              <a:spcBef>
                <a:spcPts val="1000"/>
              </a:spcBef>
              <a:spcAft>
                <a:spcPts val="0"/>
              </a:spcAft>
              <a:buClr>
                <a:srgbClr val="E48312"/>
              </a:buClr>
              <a:buSzTx/>
              <a:buFont typeface="Wingdings" panose="05000000000000000000" pitchFamily="2" charset="2"/>
              <a:buChar char="v"/>
              <a:tabLst/>
              <a:defRPr/>
            </a:pPr>
            <a:r>
              <a:rPr kumimoji="0" lang="fa-IR"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Titr" panose="00000700000000000000" pitchFamily="2" charset="-78"/>
              </a:rPr>
              <a:t>وضعیت و سطح مراقبتی بیمار</a:t>
            </a: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Titr" panose="00000700000000000000" pitchFamily="2" charset="-78"/>
            </a:endParaRPr>
          </a:p>
          <a:p>
            <a:pPr marL="228600" marR="0" lvl="0" indent="-228600" algn="r" defTabSz="914400" rtl="1" eaLnBrk="1" fontAlgn="auto" latinLnBrk="0" hangingPunct="1">
              <a:lnSpc>
                <a:spcPct val="150000"/>
              </a:lnSpc>
              <a:spcBef>
                <a:spcPts val="1000"/>
              </a:spcBef>
              <a:spcAft>
                <a:spcPts val="0"/>
              </a:spcAft>
              <a:buClr>
                <a:srgbClr val="E48312"/>
              </a:buClr>
              <a:buSzTx/>
              <a:buFont typeface="Wingdings" panose="05000000000000000000" pitchFamily="2" charset="2"/>
              <a:buChar char="v"/>
              <a:tabLst/>
              <a:defRPr/>
            </a:pPr>
            <a:r>
              <a:rPr kumimoji="0" lang="fa-IR"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Titr" panose="00000700000000000000" pitchFamily="2" charset="-78"/>
              </a:rPr>
              <a:t>آگاهی، نگرش و مهارت‌های بیمار و یا فردی که از جانب وی تصمیم گیرنده است (حامی یا مراقب وی)</a:t>
            </a:r>
            <a:endParaRPr kumimoji="0" lang="en-US" sz="2400" b="0" i="0" u="none" strike="noStrike" kern="1200" cap="none" spc="0" normalizeH="0" baseline="0" noProof="0" dirty="0">
              <a:ln>
                <a:noFill/>
              </a:ln>
              <a:solidFill>
                <a:srgbClr val="000000">
                  <a:lumMod val="75000"/>
                  <a:lumOff val="25000"/>
                </a:srgbClr>
              </a:solidFill>
              <a:effectLst/>
              <a:uLnTx/>
              <a:uFillTx/>
              <a:latin typeface="Calibri" panose="020F0502020204030204"/>
              <a:ea typeface="+mn-ea"/>
              <a:cs typeface="B Titr" panose="00000700000000000000" pitchFamily="2" charset="-78"/>
            </a:endParaRPr>
          </a:p>
        </p:txBody>
      </p:sp>
    </p:spTree>
    <p:extLst>
      <p:ext uri="{BB962C8B-B14F-4D97-AF65-F5344CB8AC3E}">
        <p14:creationId xmlns:p14="http://schemas.microsoft.com/office/powerpoint/2010/main" xmlns="" val="148457361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743" y="2275824"/>
            <a:ext cx="10058400" cy="1450757"/>
          </a:xfrm>
        </p:spPr>
        <p:txBody>
          <a:bodyPr/>
          <a:lstStyle/>
          <a:p>
            <a:pPr algn="ctr" rtl="1"/>
            <a:r>
              <a:rPr lang="fa-IR" dirty="0"/>
              <a:t>آموزش بیمار در فرایند ارایه خدمات </a:t>
            </a:r>
            <a:endParaRPr lang="en-US" dirty="0"/>
          </a:p>
        </p:txBody>
      </p:sp>
      <p:sp>
        <p:nvSpPr>
          <p:cNvPr id="4" name="Footer Placeholder 3"/>
          <p:cNvSpPr>
            <a:spLocks noGrp="1"/>
          </p:cNvSpPr>
          <p:nvPr>
            <p:ph type="ftr" sz="quarter" idx="11"/>
          </p:nvPr>
        </p:nvSpPr>
        <p:spPr/>
        <p:txBody>
          <a:bodyPr/>
          <a:lstStyle/>
          <a:p>
            <a:endParaRPr lang="en-US">
              <a:solidFill>
                <a:srgbClr val="FFFFFF"/>
              </a:solidFill>
            </a:endParaRPr>
          </a:p>
        </p:txBody>
      </p:sp>
    </p:spTree>
    <p:extLst>
      <p:ext uri="{BB962C8B-B14F-4D97-AF65-F5344CB8AC3E}">
        <p14:creationId xmlns:p14="http://schemas.microsoft.com/office/powerpoint/2010/main" xmlns="" val="23504978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آموزش بیمار قبل از بستری </a:t>
            </a:r>
            <a:endParaRPr lang="en-US" dirty="0"/>
          </a:p>
        </p:txBody>
      </p:sp>
      <p:sp>
        <p:nvSpPr>
          <p:cNvPr id="3" name="Content Placeholder 2"/>
          <p:cNvSpPr>
            <a:spLocks noGrp="1"/>
          </p:cNvSpPr>
          <p:nvPr>
            <p:ph idx="1"/>
          </p:nvPr>
        </p:nvSpPr>
        <p:spPr/>
        <p:txBody>
          <a:bodyPr/>
          <a:lstStyle/>
          <a:p>
            <a:pPr marL="0" indent="0" algn="r" rtl="1">
              <a:buNone/>
            </a:pPr>
            <a:endParaRPr lang="en-US" dirty="0"/>
          </a:p>
        </p:txBody>
      </p:sp>
      <p:sp>
        <p:nvSpPr>
          <p:cNvPr id="4" name="Footer Placeholder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all"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79526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4212" y="327456"/>
            <a:ext cx="8534400" cy="1507067"/>
          </a:xfrm>
        </p:spPr>
        <p:txBody>
          <a:bodyPr/>
          <a:lstStyle/>
          <a:p>
            <a:pPr algn="ctr" rtl="1"/>
            <a:r>
              <a:rPr lang="fa-IR" dirty="0">
                <a:solidFill>
                  <a:srgbClr val="000000">
                    <a:lumMod val="75000"/>
                    <a:lumOff val="25000"/>
                  </a:srgbClr>
                </a:solidFill>
                <a:cs typeface="B Titr" panose="00000700000000000000" pitchFamily="2" charset="-78"/>
              </a:rPr>
              <a:t>خودمراقبتی</a:t>
            </a:r>
            <a:endParaRPr lang="fa-IR" b="1" dirty="0">
              <a:cs typeface="B Titr" panose="00000700000000000000" pitchFamily="2" charset="-78"/>
            </a:endParaRPr>
          </a:p>
        </p:txBody>
      </p:sp>
      <p:sp>
        <p:nvSpPr>
          <p:cNvPr id="3" name="Content Placeholder 2"/>
          <p:cNvSpPr>
            <a:spLocks noGrp="1"/>
          </p:cNvSpPr>
          <p:nvPr>
            <p:ph idx="1"/>
          </p:nvPr>
        </p:nvSpPr>
        <p:spPr>
          <a:xfrm>
            <a:off x="204682" y="2149797"/>
            <a:ext cx="10719992" cy="4380747"/>
          </a:xfrm>
        </p:spPr>
        <p:txBody>
          <a:bodyPr>
            <a:normAutofit/>
          </a:bodyPr>
          <a:lstStyle/>
          <a:p>
            <a:pPr marL="0" indent="0" algn="just" rtl="1">
              <a:lnSpc>
                <a:spcPct val="200000"/>
              </a:lnSpc>
              <a:buNone/>
            </a:pPr>
            <a:r>
              <a:rPr lang="fa-IR" sz="2400" dirty="0">
                <a:latin typeface="Calibri" panose="020F0502020204030204" pitchFamily="34" charset="0"/>
                <a:ea typeface="Calibri" panose="020F0502020204030204" pitchFamily="34" charset="0"/>
                <a:cs typeface="B Lotus" panose="00000400000000000000" pitchFamily="2" charset="-78"/>
              </a:rPr>
              <a:t>خودمراقبتی و توانمند سازی بیماران معمولاً بخش مهمی از فرآیند درمان و مراقبت بیماری‌ها به خصوص بیماری‌های مزمن است. برای دستیابی به این هدف، یکی از ابزارهای مهم، آموزش بیمار و مددجو است که از مهمترین اقدامات پرستاری می‌باشد</a:t>
            </a:r>
          </a:p>
          <a:p>
            <a:pPr marL="0" indent="0" algn="just" rtl="1">
              <a:lnSpc>
                <a:spcPct val="200000"/>
              </a:lnSpc>
              <a:buNone/>
            </a:pPr>
            <a:r>
              <a:rPr lang="ar-SA" sz="2400" dirty="0">
                <a:solidFill>
                  <a:srgbClr val="444444"/>
                </a:solidFill>
                <a:latin typeface="Helvetica" panose="020B0604020202020204" pitchFamily="34" charset="0"/>
                <a:ea typeface="Times New Roman" panose="02020603050405020304" pitchFamily="18" charset="0"/>
                <a:cs typeface="B Lotus" panose="00000400000000000000" pitchFamily="2" charset="-78"/>
              </a:rPr>
              <a:t>آموزش به بیمار فرایندی است که به افراد کمک می کند تا رفتارهای مربوط به سلامتی را یاد بگیرند تا بتوانند این رفتارها را در زندگی روزمره بگنجانند</a:t>
            </a:r>
            <a:r>
              <a:rPr lang="fa-IR" sz="2400" dirty="0">
                <a:solidFill>
                  <a:srgbClr val="444444"/>
                </a:solidFill>
                <a:latin typeface="Helvetica" panose="020B0604020202020204" pitchFamily="34" charset="0"/>
                <a:ea typeface="Times New Roman" panose="02020603050405020304" pitchFamily="18" charset="0"/>
                <a:cs typeface="B Lotus" panose="00000400000000000000" pitchFamily="2" charset="-78"/>
              </a:rPr>
              <a:t> و از خود مراقبت کنند</a:t>
            </a:r>
            <a:endParaRPr lang="fa-IR" sz="2200" dirty="0">
              <a:solidFill>
                <a:schemeClr val="bg2">
                  <a:lumMod val="50000"/>
                </a:schemeClr>
              </a:solidFill>
              <a:latin typeface="Adobe Fan Heiti Std B" panose="020B0700000000000000" pitchFamily="34" charset="-128"/>
              <a:ea typeface="Adobe Fan Heiti Std B" panose="020B0700000000000000" pitchFamily="34" charset="-128"/>
              <a:cs typeface="B Titr" panose="00000700000000000000" pitchFamily="2" charset="-78"/>
            </a:endParaRPr>
          </a:p>
        </p:txBody>
      </p:sp>
    </p:spTree>
    <p:extLst>
      <p:ext uri="{BB962C8B-B14F-4D97-AF65-F5344CB8AC3E}">
        <p14:creationId xmlns:p14="http://schemas.microsoft.com/office/powerpoint/2010/main" xmlns="" val="33444449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noChangeArrowheads="1"/>
          </p:cNvSpPr>
          <p:nvPr>
            <p:ph idx="1"/>
          </p:nvPr>
        </p:nvSpPr>
        <p:spPr>
          <a:xfrm>
            <a:off x="1981200" y="1322388"/>
            <a:ext cx="7315200" cy="5029200"/>
          </a:xfrm>
        </p:spPr>
        <p:txBody>
          <a:bodyPr/>
          <a:lstStyle/>
          <a:p>
            <a:pPr algn="r" eaLnBrk="1" hangingPunct="1">
              <a:buFont typeface="Wingdings" panose="05000000000000000000" pitchFamily="2" charset="2"/>
              <a:buNone/>
            </a:pPr>
            <a:r>
              <a:rPr lang="fa-IR" altLang="en-US" sz="3200" u="sng" dirty="0">
                <a:cs typeface="B Titr" panose="00000700000000000000" pitchFamily="2" charset="-78"/>
              </a:rPr>
              <a:t>آموزش زمان پذيرش شامل:</a:t>
            </a:r>
            <a:endParaRPr lang="en-US" altLang="en-US" sz="2800" u="sng" dirty="0">
              <a:cs typeface="B Titr" panose="00000700000000000000" pitchFamily="2" charset="-78"/>
            </a:endParaRPr>
          </a:p>
          <a:p>
            <a:pPr algn="r" eaLnBrk="1" hangingPunct="1">
              <a:lnSpc>
                <a:spcPct val="150000"/>
              </a:lnSpc>
              <a:buFont typeface="Wingdings" panose="05000000000000000000" pitchFamily="2" charset="2"/>
              <a:buNone/>
            </a:pPr>
            <a:r>
              <a:rPr lang="fa-IR" altLang="en-US" dirty="0">
                <a:cs typeface="B Titr" panose="00000700000000000000" pitchFamily="2" charset="-78"/>
              </a:rPr>
              <a:t>1-معرفي فرد </a:t>
            </a:r>
          </a:p>
          <a:p>
            <a:pPr algn="r" eaLnBrk="1" hangingPunct="1">
              <a:lnSpc>
                <a:spcPct val="150000"/>
              </a:lnSpc>
              <a:buFont typeface="Wingdings" panose="05000000000000000000" pitchFamily="2" charset="2"/>
              <a:buNone/>
            </a:pPr>
            <a:r>
              <a:rPr lang="fa-IR" altLang="en-US" dirty="0">
                <a:cs typeface="B Titr" panose="00000700000000000000" pitchFamily="2" charset="-78"/>
              </a:rPr>
              <a:t>2-آشنايي با محيط فيزيكي بخش، مقررات بيمارستان،روتين بخش (زمان غذا دادن، ساعات ملاقات، ساعات گرفتن علائم حياتي روتين،زمان دارو دادن و...)</a:t>
            </a:r>
            <a:endParaRPr lang="en-US" altLang="en-US" dirty="0">
              <a:cs typeface="B Titr" panose="00000700000000000000" pitchFamily="2" charset="-78"/>
            </a:endParaRPr>
          </a:p>
          <a:p>
            <a:pPr algn="r" eaLnBrk="1" hangingPunct="1">
              <a:lnSpc>
                <a:spcPct val="150000"/>
              </a:lnSpc>
              <a:buFont typeface="Wingdings" panose="05000000000000000000" pitchFamily="2" charset="2"/>
              <a:buNone/>
            </a:pPr>
            <a:r>
              <a:rPr lang="fa-IR" altLang="en-US" dirty="0">
                <a:cs typeface="B Titr" panose="00000700000000000000" pitchFamily="2" charset="-78"/>
              </a:rPr>
              <a:t>3-آموزش استفاده از وسايلي مانند:زنگ اخبار،تخت،تلفن،كليد هاي چراغ برق،تلويزيون و ...</a:t>
            </a:r>
            <a:endParaRPr lang="en-US" altLang="en-US" dirty="0">
              <a:cs typeface="B Titr" panose="00000700000000000000" pitchFamily="2" charset="-78"/>
            </a:endParaRPr>
          </a:p>
          <a:p>
            <a:pPr algn="r" eaLnBrk="1" hangingPunct="1"/>
            <a:endParaRPr lang="fa-IR" altLang="en-US" dirty="0">
              <a:cs typeface="B Titr" panose="00000700000000000000" pitchFamily="2" charset="-78"/>
            </a:endParaRPr>
          </a:p>
        </p:txBody>
      </p:sp>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xmlns="" val="457736955"/>
      </p:ext>
    </p:extLst>
  </p:cSld>
  <p:clrMapOvr>
    <a:masterClrMapping/>
  </p:clrMapOvr>
  <p:transition>
    <p:wip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noChangeArrowheads="1"/>
          </p:cNvSpPr>
          <p:nvPr>
            <p:ph type="title"/>
          </p:nvPr>
        </p:nvSpPr>
        <p:spPr>
          <a:xfrm>
            <a:off x="2476500" y="381000"/>
            <a:ext cx="7239000" cy="1143000"/>
          </a:xfrm>
        </p:spPr>
        <p:txBody>
          <a:bodyPr/>
          <a:lstStyle/>
          <a:p>
            <a:pPr algn="ctr" eaLnBrk="1" hangingPunct="1"/>
            <a:r>
              <a:rPr lang="fa-IR" altLang="en-US" sz="4000">
                <a:solidFill>
                  <a:srgbClr val="C00000"/>
                </a:solidFill>
                <a:cs typeface="B Titr" panose="00000700000000000000" pitchFamily="2" charset="-78"/>
              </a:rPr>
              <a:t>آموزش حين بستري</a:t>
            </a:r>
          </a:p>
        </p:txBody>
      </p:sp>
      <p:sp>
        <p:nvSpPr>
          <p:cNvPr id="26627" name="Content Placeholder 2"/>
          <p:cNvSpPr>
            <a:spLocks noGrp="1" noChangeArrowheads="1"/>
          </p:cNvSpPr>
          <p:nvPr>
            <p:ph idx="1"/>
          </p:nvPr>
        </p:nvSpPr>
        <p:spPr>
          <a:xfrm>
            <a:off x="1752600" y="1643064"/>
            <a:ext cx="7710488" cy="5214937"/>
          </a:xfrm>
        </p:spPr>
        <p:txBody>
          <a:bodyPr/>
          <a:lstStyle/>
          <a:p>
            <a:pPr algn="r" eaLnBrk="1" hangingPunct="1">
              <a:buFont typeface="Wingdings" panose="05000000000000000000" pitchFamily="2" charset="2"/>
              <a:buNone/>
            </a:pPr>
            <a:endParaRPr lang="fa-IR" altLang="en-US" sz="2800" dirty="0">
              <a:cs typeface="B Titr" panose="00000700000000000000" pitchFamily="2" charset="-78"/>
            </a:endParaRPr>
          </a:p>
          <a:p>
            <a:pPr algn="r" eaLnBrk="1" hangingPunct="1">
              <a:buFont typeface="Wingdings" panose="05000000000000000000" pitchFamily="2" charset="2"/>
              <a:buNone/>
            </a:pPr>
            <a:r>
              <a:rPr lang="fa-IR" altLang="en-US" sz="2800" dirty="0">
                <a:cs typeface="B Titr" panose="00000700000000000000" pitchFamily="2" charset="-78"/>
              </a:rPr>
              <a:t> در مورد خصوصیات بیماری</a:t>
            </a:r>
            <a:endParaRPr lang="en-US" altLang="en-US" sz="2800" dirty="0">
              <a:cs typeface="B Titr" panose="00000700000000000000" pitchFamily="2" charset="-78"/>
            </a:endParaRPr>
          </a:p>
          <a:p>
            <a:pPr algn="r" eaLnBrk="1" hangingPunct="1">
              <a:buFont typeface="Wingdings" panose="05000000000000000000" pitchFamily="2" charset="2"/>
              <a:buNone/>
            </a:pPr>
            <a:r>
              <a:rPr lang="fa-IR" altLang="en-US" dirty="0">
                <a:cs typeface="B Titr" panose="00000700000000000000" pitchFamily="2" charset="-78"/>
              </a:rPr>
              <a:t>(نام بيماري، فرايند بيماري، ريسك فاكتور ها، علائم و نشانه ها وعوارض)</a:t>
            </a:r>
          </a:p>
          <a:p>
            <a:pPr algn="r" eaLnBrk="1" hangingPunct="1">
              <a:lnSpc>
                <a:spcPct val="150000"/>
              </a:lnSpc>
              <a:buFont typeface="Wingdings" panose="05000000000000000000" pitchFamily="2" charset="2"/>
              <a:buNone/>
            </a:pPr>
            <a:r>
              <a:rPr lang="fa-IR" altLang="en-US" sz="2800" dirty="0">
                <a:cs typeface="B Titr" panose="00000700000000000000" pitchFamily="2" charset="-78"/>
              </a:rPr>
              <a:t>در مورد درمان بیماری </a:t>
            </a:r>
            <a:endParaRPr lang="en-US" altLang="en-US" sz="2800" dirty="0">
              <a:cs typeface="B Titr" panose="00000700000000000000" pitchFamily="2" charset="-78"/>
            </a:endParaRPr>
          </a:p>
          <a:p>
            <a:pPr algn="r" rtl="1" eaLnBrk="1" hangingPunct="1">
              <a:lnSpc>
                <a:spcPct val="150000"/>
              </a:lnSpc>
              <a:buFont typeface="Wingdings" panose="05000000000000000000" pitchFamily="2" charset="2"/>
              <a:buNone/>
            </a:pPr>
            <a:r>
              <a:rPr lang="fa-IR" altLang="en-US" dirty="0">
                <a:cs typeface="B Titr" panose="00000700000000000000" pitchFamily="2" charset="-78"/>
              </a:rPr>
              <a:t>(معاینات لازم برای تشخیص بیماری،درمان های موجودبیماری(دارویی،جراحی)،انواع اقدامات پاراکلینیکی لازم (رادیولوژی،پاتولوژی،آزمایشگاه)،عوارض دارویی  و روش برخورد با عوارض ،</a:t>
            </a:r>
          </a:p>
          <a:p>
            <a:pPr algn="r" rtl="1" eaLnBrk="1" hangingPunct="1">
              <a:lnSpc>
                <a:spcPct val="150000"/>
              </a:lnSpc>
              <a:buFont typeface="Wingdings" panose="05000000000000000000" pitchFamily="2" charset="2"/>
              <a:buNone/>
            </a:pPr>
            <a:r>
              <a:rPr lang="fa-IR" altLang="en-US" dirty="0">
                <a:cs typeface="B Titr" panose="00000700000000000000" pitchFamily="2" charset="-78"/>
              </a:rPr>
              <a:t>مراقبت های حین بستری و قبل و بعداز اعمال جراحی و بیهوشی در صورت انجام و نحوه برخورد با آن،رژيم غذايي و ...)</a:t>
            </a:r>
          </a:p>
          <a:p>
            <a:pPr algn="r" eaLnBrk="1" hangingPunct="1">
              <a:lnSpc>
                <a:spcPct val="150000"/>
              </a:lnSpc>
              <a:buFont typeface="Wingdings" panose="05000000000000000000" pitchFamily="2" charset="2"/>
              <a:buNone/>
            </a:pPr>
            <a:endParaRPr lang="fa-IR" altLang="en-US" dirty="0">
              <a:cs typeface="B Titr" panose="00000700000000000000" pitchFamily="2" charset="-78"/>
            </a:endParaRPr>
          </a:p>
        </p:txBody>
      </p:sp>
    </p:spTree>
    <p:extLst>
      <p:ext uri="{BB962C8B-B14F-4D97-AF65-F5344CB8AC3E}">
        <p14:creationId xmlns:p14="http://schemas.microsoft.com/office/powerpoint/2010/main" xmlns="" val="3432732897"/>
      </p:ext>
    </p:extLst>
  </p:cSld>
  <p:clrMapOvr>
    <a:masterClrMapping/>
  </p:clrMapOvr>
  <p:transition>
    <p:wip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noChangeArrowheads="1"/>
          </p:cNvSpPr>
          <p:nvPr>
            <p:ph type="title"/>
          </p:nvPr>
        </p:nvSpPr>
        <p:spPr>
          <a:xfrm>
            <a:off x="1066800" y="457200"/>
            <a:ext cx="8686800" cy="1219200"/>
          </a:xfrm>
        </p:spPr>
        <p:txBody>
          <a:bodyPr>
            <a:normAutofit fontScale="90000"/>
          </a:bodyPr>
          <a:lstStyle/>
          <a:p>
            <a:pPr algn="ctr" eaLnBrk="1" hangingPunct="1"/>
            <a:r>
              <a:rPr lang="fa-IR" altLang="en-US">
                <a:solidFill>
                  <a:srgbClr val="C00000"/>
                </a:solidFill>
                <a:cs typeface="B Titr" panose="00000700000000000000" pitchFamily="2" charset="-78"/>
              </a:rPr>
              <a:t>آموزش زمان ترخيص</a:t>
            </a:r>
            <a:r>
              <a:rPr lang="en-US" altLang="en-US">
                <a:cs typeface="B Titr" panose="00000700000000000000" pitchFamily="2" charset="-78"/>
              </a:rPr>
              <a:t/>
            </a:r>
            <a:br>
              <a:rPr lang="en-US" altLang="en-US">
                <a:cs typeface="B Titr" panose="00000700000000000000" pitchFamily="2" charset="-78"/>
              </a:rPr>
            </a:br>
            <a:endParaRPr lang="fa-IR" altLang="en-US">
              <a:cs typeface="B Titr" panose="00000700000000000000" pitchFamily="2" charset="-78"/>
            </a:endParaRPr>
          </a:p>
        </p:txBody>
      </p:sp>
      <p:sp>
        <p:nvSpPr>
          <p:cNvPr id="27651" name="Content Placeholder 2"/>
          <p:cNvSpPr>
            <a:spLocks noGrp="1" noChangeArrowheads="1"/>
          </p:cNvSpPr>
          <p:nvPr>
            <p:ph idx="1"/>
          </p:nvPr>
        </p:nvSpPr>
        <p:spPr>
          <a:xfrm>
            <a:off x="1981200" y="1524000"/>
            <a:ext cx="7239000" cy="4846638"/>
          </a:xfrm>
        </p:spPr>
        <p:txBody>
          <a:bodyPr>
            <a:normAutofit/>
          </a:bodyPr>
          <a:lstStyle/>
          <a:p>
            <a:pPr algn="r" eaLnBrk="1" hangingPunct="1">
              <a:lnSpc>
                <a:spcPct val="150000"/>
              </a:lnSpc>
              <a:buFont typeface="Wingdings" panose="05000000000000000000" pitchFamily="2" charset="2"/>
              <a:buNone/>
            </a:pPr>
            <a:r>
              <a:rPr lang="fa-IR" altLang="en-US" dirty="0">
                <a:cs typeface="B Titr" panose="00000700000000000000" pitchFamily="2" charset="-78"/>
              </a:rPr>
              <a:t>فوریت ها</a:t>
            </a:r>
          </a:p>
          <a:p>
            <a:pPr algn="r" eaLnBrk="1" hangingPunct="1">
              <a:lnSpc>
                <a:spcPct val="150000"/>
              </a:lnSpc>
              <a:buFont typeface="Wingdings" panose="05000000000000000000" pitchFamily="2" charset="2"/>
              <a:buNone/>
            </a:pPr>
            <a:r>
              <a:rPr lang="fa-IR" altLang="en-US" dirty="0">
                <a:cs typeface="B Titr" panose="00000700000000000000" pitchFamily="2" charset="-78"/>
              </a:rPr>
              <a:t>فعالیت</a:t>
            </a:r>
          </a:p>
          <a:p>
            <a:pPr algn="r" eaLnBrk="1" hangingPunct="1">
              <a:lnSpc>
                <a:spcPct val="150000"/>
              </a:lnSpc>
              <a:buFont typeface="Wingdings" panose="05000000000000000000" pitchFamily="2" charset="2"/>
              <a:buNone/>
            </a:pPr>
            <a:r>
              <a:rPr lang="fa-IR" altLang="en-US" dirty="0">
                <a:cs typeface="B Titr" panose="00000700000000000000" pitchFamily="2" charset="-78"/>
              </a:rPr>
              <a:t>مراقبت های بالینی</a:t>
            </a:r>
          </a:p>
          <a:p>
            <a:pPr algn="r" eaLnBrk="1" hangingPunct="1">
              <a:lnSpc>
                <a:spcPct val="150000"/>
              </a:lnSpc>
              <a:buFont typeface="Wingdings" panose="05000000000000000000" pitchFamily="2" charset="2"/>
              <a:buNone/>
            </a:pPr>
            <a:r>
              <a:rPr lang="fa-IR" altLang="en-US" dirty="0">
                <a:cs typeface="B Titr" panose="00000700000000000000" pitchFamily="2" charset="-78"/>
              </a:rPr>
              <a:t> نحوه مصرف داروهاي تجويز شده در منزل</a:t>
            </a:r>
            <a:endParaRPr lang="en-US" altLang="en-US" dirty="0">
              <a:cs typeface="B Titr" panose="00000700000000000000" pitchFamily="2" charset="-78"/>
            </a:endParaRPr>
          </a:p>
          <a:p>
            <a:pPr algn="r" eaLnBrk="1" hangingPunct="1">
              <a:lnSpc>
                <a:spcPct val="150000"/>
              </a:lnSpc>
              <a:buFont typeface="Wingdings" panose="05000000000000000000" pitchFamily="2" charset="2"/>
              <a:buNone/>
            </a:pPr>
            <a:r>
              <a:rPr lang="fa-IR" altLang="en-US" dirty="0">
                <a:cs typeface="B Titr" panose="00000700000000000000" pitchFamily="2" charset="-78"/>
              </a:rPr>
              <a:t>مراجعه مجدد(در صورت نياز و دستور پزشك) به درمانگاه</a:t>
            </a:r>
            <a:endParaRPr lang="en-US" altLang="en-US" dirty="0">
              <a:cs typeface="B Titr" panose="00000700000000000000" pitchFamily="2" charset="-78"/>
            </a:endParaRPr>
          </a:p>
          <a:p>
            <a:pPr algn="r" eaLnBrk="1" hangingPunct="1">
              <a:lnSpc>
                <a:spcPct val="150000"/>
              </a:lnSpc>
              <a:buFont typeface="Wingdings" panose="05000000000000000000" pitchFamily="2" charset="2"/>
              <a:buNone/>
            </a:pPr>
            <a:r>
              <a:rPr lang="fa-IR" altLang="en-US" dirty="0">
                <a:cs typeface="B Titr" panose="00000700000000000000" pitchFamily="2" charset="-78"/>
              </a:rPr>
              <a:t>تاكيد بر تداوم در مان و پيگيري نتایج معوقه</a:t>
            </a:r>
            <a:endParaRPr lang="en-US" altLang="en-US" dirty="0">
              <a:cs typeface="B Titr" panose="00000700000000000000" pitchFamily="2" charset="-78"/>
            </a:endParaRPr>
          </a:p>
          <a:p>
            <a:pPr algn="r" eaLnBrk="1" hangingPunct="1">
              <a:lnSpc>
                <a:spcPct val="150000"/>
              </a:lnSpc>
              <a:buFont typeface="Wingdings" panose="05000000000000000000" pitchFamily="2" charset="2"/>
              <a:buNone/>
            </a:pPr>
            <a:r>
              <a:rPr lang="fa-IR" altLang="en-US" dirty="0">
                <a:cs typeface="B Titr" panose="00000700000000000000" pitchFamily="2" charset="-78"/>
              </a:rPr>
              <a:t> </a:t>
            </a:r>
          </a:p>
        </p:txBody>
      </p:sp>
    </p:spTree>
    <p:extLst>
      <p:ext uri="{BB962C8B-B14F-4D97-AF65-F5344CB8AC3E}">
        <p14:creationId xmlns:p14="http://schemas.microsoft.com/office/powerpoint/2010/main" xmlns="" val="2717572366"/>
      </p:ext>
    </p:extLst>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1"/>
          <p:cNvSpPr/>
          <p:nvPr/>
        </p:nvSpPr>
        <p:spPr>
          <a:xfrm>
            <a:off x="3437021" y="2614864"/>
            <a:ext cx="4572000" cy="1446213"/>
          </a:xfrm>
          <a:prstGeom prst="rect">
            <a:avLst/>
          </a:prstGeom>
        </p:spPr>
        <p:txBody>
          <a:bodyPr>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ar-SA"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B Titr" panose="00000700000000000000" pitchFamily="2" charset="-78"/>
              </a:rPr>
              <a:t>برنامه پيگيري</a:t>
            </a:r>
            <a:br>
              <a:rPr kumimoji="0" lang="ar-SA"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B Titr" panose="00000700000000000000" pitchFamily="2" charset="-78"/>
              </a:rPr>
            </a:br>
            <a:r>
              <a:rPr kumimoji="0" lang="en-US" altLang="en-US" sz="44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B Titr" panose="00000700000000000000" pitchFamily="2" charset="-78"/>
              </a:rPr>
              <a:t>Follow-Up Plan</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xmlns="" val="1828103413"/>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024063" y="428626"/>
            <a:ext cx="8229600" cy="1071563"/>
          </a:xfrm>
        </p:spPr>
        <p:txBody>
          <a:bodyPr>
            <a:normAutofit fontScale="90000"/>
          </a:bodyPr>
          <a:lstStyle/>
          <a:p>
            <a:pPr algn="ctr" eaLnBrk="1" hangingPunct="1"/>
            <a:r>
              <a:rPr lang="fa-IR" altLang="en-US" dirty="0">
                <a:solidFill>
                  <a:srgbClr val="FF0000"/>
                </a:solidFill>
                <a:cs typeface="B Titr" panose="00000700000000000000" pitchFamily="2" charset="-78"/>
              </a:rPr>
              <a:t>خودمراقبتي: بيدارکردن توانايي بالقوه افراد براي مراقبت </a:t>
            </a:r>
            <a:endParaRPr lang="en-US" altLang="en-US" dirty="0">
              <a:solidFill>
                <a:srgbClr val="FF0000"/>
              </a:solidFill>
              <a:cs typeface="B Titr" panose="00000700000000000000" pitchFamily="2" charset="-78"/>
            </a:endParaRPr>
          </a:p>
        </p:txBody>
      </p:sp>
      <p:sp>
        <p:nvSpPr>
          <p:cNvPr id="3" name="Content Placeholder 2"/>
          <p:cNvSpPr>
            <a:spLocks noGrp="1"/>
          </p:cNvSpPr>
          <p:nvPr>
            <p:ph sz="quarter" idx="1"/>
          </p:nvPr>
        </p:nvSpPr>
        <p:spPr>
          <a:xfrm>
            <a:off x="1572126" y="1785938"/>
            <a:ext cx="8718049" cy="4310062"/>
          </a:xfrm>
          <a:solidFill>
            <a:schemeClr val="bg1"/>
          </a:solidFill>
        </p:spPr>
        <p:txBody>
          <a:bodyPr>
            <a:normAutofit/>
          </a:bodyPr>
          <a:lstStyle/>
          <a:p>
            <a:pPr marL="274320" indent="-274320" algn="justLow" rtl="1">
              <a:lnSpc>
                <a:spcPct val="110000"/>
              </a:lnSpc>
              <a:spcAft>
                <a:spcPts val="0"/>
              </a:spcAft>
              <a:buClr>
                <a:schemeClr val="accent3"/>
              </a:buClr>
              <a:buFont typeface="Wingdings" panose="05000000000000000000" pitchFamily="2" charset="2"/>
              <a:buChar char="v"/>
              <a:defRPr/>
            </a:pPr>
            <a:r>
              <a:rPr lang="ar-SA" sz="3200" b="1" dirty="0">
                <a:solidFill>
                  <a:srgbClr val="C00000"/>
                </a:solidFill>
                <a:cs typeface="B Zar" pitchFamily="2" charset="-78"/>
              </a:rPr>
              <a:t>خودمراقبتی</a:t>
            </a:r>
            <a:r>
              <a:rPr lang="fa-IR" sz="3200" b="1" dirty="0">
                <a:cs typeface="B Zar" pitchFamily="2" charset="-78"/>
              </a:rPr>
              <a:t> </a:t>
            </a:r>
            <a:r>
              <a:rPr lang="ar-SA" sz="3200" b="1" dirty="0">
                <a:solidFill>
                  <a:srgbClr val="C00000"/>
                </a:solidFill>
                <a:cs typeface="B Zar" pitchFamily="2" charset="-78"/>
              </a:rPr>
              <a:t>عملي </a:t>
            </a:r>
            <a:r>
              <a:rPr lang="fa-IR" sz="3200" b="1" dirty="0">
                <a:solidFill>
                  <a:srgbClr val="C00000"/>
                </a:solidFill>
                <a:cs typeface="B Zar" pitchFamily="2" charset="-78"/>
              </a:rPr>
              <a:t>است</a:t>
            </a:r>
            <a:r>
              <a:rPr lang="ar-SA" sz="3200" b="1" dirty="0">
                <a:solidFill>
                  <a:srgbClr val="C00000"/>
                </a:solidFill>
                <a:cs typeface="B Zar" pitchFamily="2" charset="-78"/>
              </a:rPr>
              <a:t> كه در آن شخص از دانش،</a:t>
            </a:r>
            <a:r>
              <a:rPr lang="fa-IR" sz="3200" b="1" dirty="0">
                <a:solidFill>
                  <a:srgbClr val="C00000"/>
                </a:solidFill>
                <a:cs typeface="B Zar" pitchFamily="2" charset="-78"/>
              </a:rPr>
              <a:t> </a:t>
            </a:r>
            <a:r>
              <a:rPr lang="ar-SA" sz="3200" b="1" dirty="0">
                <a:solidFill>
                  <a:srgbClr val="C00000"/>
                </a:solidFill>
                <a:cs typeface="B Zar" pitchFamily="2" charset="-78"/>
              </a:rPr>
              <a:t>مهارت و</a:t>
            </a:r>
            <a:r>
              <a:rPr lang="fa-IR" sz="3200" b="1" dirty="0">
                <a:solidFill>
                  <a:srgbClr val="C00000"/>
                </a:solidFill>
                <a:cs typeface="B Zar" pitchFamily="2" charset="-78"/>
              </a:rPr>
              <a:t> </a:t>
            </a:r>
            <a:r>
              <a:rPr lang="ar-SA" sz="3200" b="1" dirty="0">
                <a:solidFill>
                  <a:srgbClr val="C00000"/>
                </a:solidFill>
                <a:cs typeface="B Zar" pitchFamily="2" charset="-78"/>
              </a:rPr>
              <a:t>توان خود به عنوان يك منبع استفاده کرده</a:t>
            </a:r>
            <a:r>
              <a:rPr lang="fa-IR" sz="3200" b="1" dirty="0">
                <a:solidFill>
                  <a:srgbClr val="C00000"/>
                </a:solidFill>
                <a:cs typeface="B Zar" pitchFamily="2" charset="-78"/>
              </a:rPr>
              <a:t> </a:t>
            </a:r>
            <a:r>
              <a:rPr lang="ar-SA" sz="3200" b="1" dirty="0">
                <a:solidFill>
                  <a:srgbClr val="C00000"/>
                </a:solidFill>
                <a:cs typeface="B Zar" pitchFamily="2" charset="-78"/>
              </a:rPr>
              <a:t>و به طور مستقل از ديگران،</a:t>
            </a:r>
            <a:r>
              <a:rPr lang="fa-IR" sz="3200" b="1" dirty="0">
                <a:solidFill>
                  <a:srgbClr val="C00000"/>
                </a:solidFill>
                <a:cs typeface="B Zar" pitchFamily="2" charset="-78"/>
              </a:rPr>
              <a:t> </a:t>
            </a:r>
            <a:r>
              <a:rPr lang="ar-SA" sz="3200" b="1" dirty="0">
                <a:solidFill>
                  <a:srgbClr val="C00000"/>
                </a:solidFill>
                <a:cs typeface="B Zar" pitchFamily="2" charset="-78"/>
              </a:rPr>
              <a:t>از سلامت </a:t>
            </a:r>
            <a:r>
              <a:rPr lang="fa-IR" sz="3200" b="1" dirty="0">
                <a:solidFill>
                  <a:srgbClr val="C00000"/>
                </a:solidFill>
                <a:cs typeface="B Zar" pitchFamily="2" charset="-78"/>
              </a:rPr>
              <a:t>خود </a:t>
            </a:r>
            <a:r>
              <a:rPr lang="ar-SA" sz="3200" b="1" dirty="0">
                <a:solidFill>
                  <a:srgbClr val="C00000"/>
                </a:solidFill>
                <a:cs typeface="B Zar" pitchFamily="2" charset="-78"/>
              </a:rPr>
              <a:t>مراقبت مي‌كند</a:t>
            </a:r>
            <a:r>
              <a:rPr lang="fa-IR" sz="3200" b="1" dirty="0">
                <a:solidFill>
                  <a:srgbClr val="C00000"/>
                </a:solidFill>
                <a:cs typeface="B Zar" pitchFamily="2" charset="-78"/>
              </a:rPr>
              <a:t>.</a:t>
            </a:r>
          </a:p>
        </p:txBody>
      </p:sp>
    </p:spTree>
    <p:extLst>
      <p:ext uri="{BB962C8B-B14F-4D97-AF65-F5344CB8AC3E}">
        <p14:creationId xmlns:p14="http://schemas.microsoft.com/office/powerpoint/2010/main" xmlns="" val="6034273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2136775" y="228600"/>
            <a:ext cx="8153400" cy="990600"/>
          </a:xfrm>
        </p:spPr>
        <p:txBody>
          <a:bodyPr/>
          <a:lstStyle/>
          <a:p>
            <a:pPr eaLnBrk="1" hangingPunct="1"/>
            <a:r>
              <a:rPr lang="fa-IR" altLang="en-US">
                <a:solidFill>
                  <a:srgbClr val="FF0000"/>
                </a:solidFill>
                <a:cs typeface="B Titr" panose="00000700000000000000" pitchFamily="2" charset="-78"/>
              </a:rPr>
              <a:t>خودمراقبتی؛ مهم ترین شکل مراقبت  </a:t>
            </a:r>
            <a:endParaRPr lang="en-US" altLang="en-US">
              <a:solidFill>
                <a:srgbClr val="FF0000"/>
              </a:solidFill>
              <a:cs typeface="B Titr" panose="00000700000000000000" pitchFamily="2" charset="-78"/>
            </a:endParaRPr>
          </a:p>
        </p:txBody>
      </p:sp>
      <p:sp>
        <p:nvSpPr>
          <p:cNvPr id="3" name="Content Placeholder 2"/>
          <p:cNvSpPr>
            <a:spLocks noGrp="1"/>
          </p:cNvSpPr>
          <p:nvPr>
            <p:ph sz="quarter" idx="1"/>
          </p:nvPr>
        </p:nvSpPr>
        <p:spPr>
          <a:xfrm>
            <a:off x="2136775" y="1600200"/>
            <a:ext cx="8153400" cy="4495800"/>
          </a:xfrm>
          <a:solidFill>
            <a:schemeClr val="bg1"/>
          </a:solidFill>
        </p:spPr>
        <p:txBody>
          <a:bodyPr>
            <a:normAutofit/>
          </a:bodyPr>
          <a:lstStyle/>
          <a:p>
            <a:pPr marL="274320" indent="-274320" algn="justLow" rtl="1">
              <a:spcAft>
                <a:spcPts val="0"/>
              </a:spcAft>
              <a:buClr>
                <a:schemeClr val="accent3"/>
              </a:buClr>
              <a:buFont typeface="Wingdings" panose="05000000000000000000" pitchFamily="2" charset="2"/>
              <a:buChar char="q"/>
              <a:defRPr/>
            </a:pPr>
            <a:r>
              <a:rPr lang="fa-IR" b="1" dirty="0">
                <a:solidFill>
                  <a:schemeClr val="accent1">
                    <a:lumMod val="75000"/>
                  </a:schemeClr>
                </a:solidFill>
                <a:cs typeface="B Zar" pitchFamily="2" charset="-78"/>
              </a:rPr>
              <a:t>خودمراقبتي </a:t>
            </a:r>
            <a:r>
              <a:rPr lang="ar-SA" b="1" dirty="0">
                <a:solidFill>
                  <a:schemeClr val="accent1">
                    <a:lumMod val="75000"/>
                  </a:schemeClr>
                </a:solidFill>
                <a:cs typeface="B Zar" pitchFamily="2" charset="-78"/>
              </a:rPr>
              <a:t>مهم ترين شكل مراقبت اوليه </a:t>
            </a:r>
            <a:r>
              <a:rPr lang="fa-IR" b="1" dirty="0">
                <a:solidFill>
                  <a:schemeClr val="accent1">
                    <a:lumMod val="75000"/>
                  </a:schemeClr>
                </a:solidFill>
                <a:cs typeface="B Zar" pitchFamily="2" charset="-78"/>
              </a:rPr>
              <a:t>بهداشتی است چه </a:t>
            </a:r>
            <a:r>
              <a:rPr lang="ar-SA" b="1" dirty="0">
                <a:solidFill>
                  <a:schemeClr val="accent1">
                    <a:lumMod val="75000"/>
                  </a:schemeClr>
                </a:solidFill>
                <a:cs typeface="B Zar" pitchFamily="2" charset="-78"/>
              </a:rPr>
              <a:t>در كشورهاي توسعه يافته که</a:t>
            </a:r>
            <a:r>
              <a:rPr lang="fa-IR" b="1" dirty="0">
                <a:solidFill>
                  <a:schemeClr val="accent1">
                    <a:lumMod val="75000"/>
                  </a:schemeClr>
                </a:solidFill>
                <a:cs typeface="B Zar" pitchFamily="2" charset="-78"/>
              </a:rPr>
              <a:t> </a:t>
            </a:r>
            <a:r>
              <a:rPr lang="ar-SA" b="1" dirty="0">
                <a:solidFill>
                  <a:schemeClr val="accent1">
                    <a:lumMod val="75000"/>
                  </a:schemeClr>
                </a:solidFill>
                <a:cs typeface="B Zar" pitchFamily="2" charset="-78"/>
              </a:rPr>
              <a:t>ساختار</a:t>
            </a:r>
            <a:r>
              <a:rPr lang="fa-IR" b="1" dirty="0">
                <a:solidFill>
                  <a:schemeClr val="accent1">
                    <a:lumMod val="75000"/>
                  </a:schemeClr>
                </a:solidFill>
                <a:cs typeface="B Zar" pitchFamily="2" charset="-78"/>
              </a:rPr>
              <a:t> </a:t>
            </a:r>
            <a:r>
              <a:rPr lang="ar-SA" b="1" dirty="0">
                <a:solidFill>
                  <a:schemeClr val="accent1">
                    <a:lumMod val="75000"/>
                  </a:schemeClr>
                </a:solidFill>
                <a:cs typeface="B Zar" pitchFamily="2" charset="-78"/>
              </a:rPr>
              <a:t>سلامت بهتري دارند و سطح سواد در آن‌ها بالاتر است</a:t>
            </a:r>
            <a:r>
              <a:rPr lang="fa-IR" b="1" dirty="0">
                <a:solidFill>
                  <a:schemeClr val="accent1">
                    <a:lumMod val="75000"/>
                  </a:schemeClr>
                </a:solidFill>
                <a:cs typeface="B Zar" pitchFamily="2" charset="-78"/>
              </a:rPr>
              <a:t> </a:t>
            </a:r>
            <a:r>
              <a:rPr lang="ar-SA" b="1" dirty="0">
                <a:solidFill>
                  <a:schemeClr val="accent1">
                    <a:lumMod val="75000"/>
                  </a:schemeClr>
                </a:solidFill>
                <a:cs typeface="B Zar" pitchFamily="2" charset="-78"/>
              </a:rPr>
              <a:t>و </a:t>
            </a:r>
            <a:r>
              <a:rPr lang="fa-IR" b="1" dirty="0">
                <a:solidFill>
                  <a:schemeClr val="accent1">
                    <a:lumMod val="75000"/>
                  </a:schemeClr>
                </a:solidFill>
                <a:cs typeface="B Zar" pitchFamily="2" charset="-78"/>
              </a:rPr>
              <a:t>چه </a:t>
            </a:r>
            <a:r>
              <a:rPr lang="ar-SA" b="1" dirty="0">
                <a:solidFill>
                  <a:schemeClr val="accent1">
                    <a:lumMod val="75000"/>
                  </a:schemeClr>
                </a:solidFill>
                <a:cs typeface="B Zar" pitchFamily="2" charset="-78"/>
              </a:rPr>
              <a:t>دركشورهاي در</a:t>
            </a:r>
            <a:r>
              <a:rPr lang="fa-IR" b="1" dirty="0">
                <a:solidFill>
                  <a:schemeClr val="accent1">
                    <a:lumMod val="75000"/>
                  </a:schemeClr>
                </a:solidFill>
                <a:cs typeface="B Zar" pitchFamily="2" charset="-78"/>
              </a:rPr>
              <a:t> </a:t>
            </a:r>
            <a:r>
              <a:rPr lang="ar-SA" b="1" dirty="0">
                <a:solidFill>
                  <a:schemeClr val="accent1">
                    <a:lumMod val="75000"/>
                  </a:schemeClr>
                </a:solidFill>
                <a:cs typeface="B Zar" pitchFamily="2" charset="-78"/>
              </a:rPr>
              <a:t>حال</a:t>
            </a:r>
            <a:r>
              <a:rPr lang="fa-IR" b="1" dirty="0">
                <a:solidFill>
                  <a:schemeClr val="accent1">
                    <a:lumMod val="75000"/>
                  </a:schemeClr>
                </a:solidFill>
                <a:cs typeface="B Zar" pitchFamily="2" charset="-78"/>
              </a:rPr>
              <a:t> </a:t>
            </a:r>
            <a:r>
              <a:rPr lang="ar-SA" b="1" dirty="0">
                <a:solidFill>
                  <a:schemeClr val="accent1">
                    <a:lumMod val="75000"/>
                  </a:schemeClr>
                </a:solidFill>
                <a:cs typeface="B Zar" pitchFamily="2" charset="-78"/>
              </a:rPr>
              <a:t>توسعه كه</a:t>
            </a:r>
            <a:r>
              <a:rPr lang="fa-IR" b="1" dirty="0">
                <a:solidFill>
                  <a:schemeClr val="accent1">
                    <a:lumMod val="75000"/>
                  </a:schemeClr>
                </a:solidFill>
                <a:cs typeface="B Zar" pitchFamily="2" charset="-78"/>
              </a:rPr>
              <a:t> تعداد بیشتری</a:t>
            </a:r>
            <a:r>
              <a:rPr lang="ar-SA" b="1" dirty="0">
                <a:solidFill>
                  <a:schemeClr val="accent1">
                    <a:lumMod val="75000"/>
                  </a:schemeClr>
                </a:solidFill>
                <a:cs typeface="B Zar" pitchFamily="2" charset="-78"/>
              </a:rPr>
              <a:t> </a:t>
            </a:r>
            <a:r>
              <a:rPr lang="fa-IR" b="1" dirty="0">
                <a:solidFill>
                  <a:schemeClr val="accent1">
                    <a:lumMod val="75000"/>
                  </a:schemeClr>
                </a:solidFill>
                <a:cs typeface="B Zar" pitchFamily="2" charset="-78"/>
              </a:rPr>
              <a:t>از مردم </a:t>
            </a:r>
            <a:r>
              <a:rPr lang="ar-SA" b="1" dirty="0">
                <a:solidFill>
                  <a:schemeClr val="accent1">
                    <a:lumMod val="75000"/>
                  </a:schemeClr>
                </a:solidFill>
                <a:cs typeface="B Zar" pitchFamily="2" charset="-78"/>
              </a:rPr>
              <a:t>فقير هستند</a:t>
            </a:r>
            <a:r>
              <a:rPr lang="fa-IR" b="1" dirty="0">
                <a:solidFill>
                  <a:schemeClr val="accent1">
                    <a:lumMod val="75000"/>
                  </a:schemeClr>
                </a:solidFill>
                <a:cs typeface="B Zar" pitchFamily="2" charset="-78"/>
              </a:rPr>
              <a:t> </a:t>
            </a:r>
            <a:r>
              <a:rPr lang="ar-SA" b="1" dirty="0">
                <a:solidFill>
                  <a:schemeClr val="accent1">
                    <a:lumMod val="75000"/>
                  </a:schemeClr>
                </a:solidFill>
                <a:cs typeface="B Zar" pitchFamily="2" charset="-78"/>
              </a:rPr>
              <a:t>و</a:t>
            </a:r>
            <a:r>
              <a:rPr lang="fa-IR" b="1" dirty="0">
                <a:solidFill>
                  <a:schemeClr val="accent1">
                    <a:lumMod val="75000"/>
                  </a:schemeClr>
                </a:solidFill>
                <a:cs typeface="B Zar" pitchFamily="2" charset="-78"/>
              </a:rPr>
              <a:t> </a:t>
            </a:r>
            <a:r>
              <a:rPr lang="ar-SA" b="1" dirty="0">
                <a:solidFill>
                  <a:schemeClr val="accent1">
                    <a:lumMod val="75000"/>
                  </a:schemeClr>
                </a:solidFill>
                <a:cs typeface="B Zar" pitchFamily="2" charset="-78"/>
              </a:rPr>
              <a:t>دسترسي</a:t>
            </a:r>
            <a:r>
              <a:rPr lang="fa-IR" b="1" dirty="0">
                <a:solidFill>
                  <a:schemeClr val="accent1">
                    <a:lumMod val="75000"/>
                  </a:schemeClr>
                </a:solidFill>
                <a:cs typeface="B Zar" pitchFamily="2" charset="-78"/>
              </a:rPr>
              <a:t> </a:t>
            </a:r>
            <a:r>
              <a:rPr lang="ar-SA" b="1" dirty="0">
                <a:solidFill>
                  <a:schemeClr val="accent1">
                    <a:lumMod val="75000"/>
                  </a:schemeClr>
                </a:solidFill>
                <a:cs typeface="B Zar" pitchFamily="2" charset="-78"/>
              </a:rPr>
              <a:t>كمتري</a:t>
            </a:r>
            <a:r>
              <a:rPr lang="fa-IR" b="1" dirty="0">
                <a:solidFill>
                  <a:schemeClr val="accent1">
                    <a:lumMod val="75000"/>
                  </a:schemeClr>
                </a:solidFill>
                <a:cs typeface="B Zar" pitchFamily="2" charset="-78"/>
              </a:rPr>
              <a:t> به </a:t>
            </a:r>
            <a:r>
              <a:rPr lang="ar-SA" b="1" dirty="0">
                <a:solidFill>
                  <a:schemeClr val="accent1">
                    <a:lumMod val="75000"/>
                  </a:schemeClr>
                </a:solidFill>
                <a:cs typeface="B Zar" pitchFamily="2" charset="-78"/>
              </a:rPr>
              <a:t>مراقبت</a:t>
            </a:r>
            <a:r>
              <a:rPr lang="fa-IR" b="1" dirty="0">
                <a:solidFill>
                  <a:schemeClr val="accent1">
                    <a:lumMod val="75000"/>
                  </a:schemeClr>
                </a:solidFill>
                <a:cs typeface="B Zar" pitchFamily="2" charset="-78"/>
              </a:rPr>
              <a:t> </a:t>
            </a:r>
            <a:r>
              <a:rPr lang="ar-SA" b="1" dirty="0">
                <a:solidFill>
                  <a:schemeClr val="accent1">
                    <a:lumMod val="75000"/>
                  </a:schemeClr>
                </a:solidFill>
                <a:cs typeface="B Zar" pitchFamily="2" charset="-78"/>
              </a:rPr>
              <a:t>‌هاي سلامت تخصصي وجود دارد</a:t>
            </a:r>
            <a:r>
              <a:rPr lang="fa-IR" b="1" dirty="0">
                <a:solidFill>
                  <a:schemeClr val="accent1">
                    <a:lumMod val="75000"/>
                  </a:schemeClr>
                </a:solidFill>
                <a:cs typeface="B Zar" pitchFamily="2" charset="-78"/>
              </a:rPr>
              <a:t>.</a:t>
            </a:r>
          </a:p>
          <a:p>
            <a:pPr marL="274320" indent="-274320" algn="justLow" rtl="1">
              <a:spcAft>
                <a:spcPts val="0"/>
              </a:spcAft>
              <a:buClr>
                <a:schemeClr val="accent3"/>
              </a:buClr>
              <a:buFont typeface="Wingdings" panose="05000000000000000000" pitchFamily="2" charset="2"/>
              <a:buChar char="q"/>
              <a:defRPr/>
            </a:pPr>
            <a:r>
              <a:rPr lang="fa-IR" b="1" dirty="0">
                <a:solidFill>
                  <a:srgbClr val="C00000"/>
                </a:solidFill>
                <a:cs typeface="B Zar" pitchFamily="2" charset="-78"/>
              </a:rPr>
              <a:t>یک فرد ديابتي در طول سال، به طور متوسط حدود 3 ساعت با يك متخصص بهداشتي تماس دارد و 8757 ساعت باقيمانده سال را با استفاده از توصيه هايي كه متخصصان در طول آن 3 ساعت ارايه داده اند يا با استفاده از مهارتي كه از طريق برنامه‌هاي سازمان يافته آموزش خودمراقبتي کسب نموده، از خود مراقبت مي‌كند.</a:t>
            </a:r>
            <a:endParaRPr lang="en-US" b="1" dirty="0">
              <a:solidFill>
                <a:srgbClr val="C00000"/>
              </a:solidFill>
              <a:cs typeface="B Zar" pitchFamily="2" charset="-78"/>
            </a:endParaRPr>
          </a:p>
          <a:p>
            <a:pPr marL="274320" indent="-274320" algn="r" rtl="1">
              <a:spcAft>
                <a:spcPts val="0"/>
              </a:spcAft>
              <a:buClr>
                <a:schemeClr val="accent3"/>
              </a:buClr>
              <a:buFont typeface="Wingdings 2"/>
              <a:buChar char=""/>
              <a:defRPr/>
            </a:pPr>
            <a:endParaRPr lang="en-US" dirty="0"/>
          </a:p>
        </p:txBody>
      </p:sp>
    </p:spTree>
    <p:extLst>
      <p:ext uri="{BB962C8B-B14F-4D97-AF65-F5344CB8AC3E}">
        <p14:creationId xmlns:p14="http://schemas.microsoft.com/office/powerpoint/2010/main" xmlns="" val="7677966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self care for LTC - diagram_b_part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5469039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136775" y="228600"/>
            <a:ext cx="8153400" cy="990600"/>
          </a:xfrm>
        </p:spPr>
        <p:txBody>
          <a:bodyPr>
            <a:normAutofit/>
          </a:bodyPr>
          <a:lstStyle/>
          <a:p>
            <a:pPr algn="ctr"/>
            <a:r>
              <a:rPr lang="fa-IR" altLang="en-US" dirty="0">
                <a:solidFill>
                  <a:srgbClr val="FF0000"/>
                </a:solidFill>
                <a:cs typeface="B Titr" panose="00000700000000000000" pitchFamily="2" charset="-78"/>
              </a:rPr>
              <a:t>براي مراقبت صحیح از خود</a:t>
            </a:r>
          </a:p>
        </p:txBody>
      </p:sp>
      <p:sp>
        <p:nvSpPr>
          <p:cNvPr id="3" name="Content Placeholder 2"/>
          <p:cNvSpPr>
            <a:spLocks noGrp="1"/>
          </p:cNvSpPr>
          <p:nvPr>
            <p:ph sz="quarter" idx="1"/>
          </p:nvPr>
        </p:nvSpPr>
        <p:spPr>
          <a:xfrm>
            <a:off x="1716505" y="1973179"/>
            <a:ext cx="9127958" cy="3994484"/>
          </a:xfrm>
          <a:solidFill>
            <a:schemeClr val="bg1"/>
          </a:solidFill>
        </p:spPr>
        <p:txBody>
          <a:bodyPr>
            <a:normAutofit fontScale="70000" lnSpcReduction="20000"/>
          </a:bodyPr>
          <a:lstStyle/>
          <a:p>
            <a:pPr marL="457200" indent="-457200" algn="justLow" rtl="1">
              <a:buFont typeface="Wingdings" panose="05000000000000000000" pitchFamily="2" charset="2"/>
              <a:buAutoNum type="arabicParenR"/>
            </a:pPr>
            <a:r>
              <a:rPr lang="fa-IR" altLang="en-US" sz="2400" b="1" dirty="0">
                <a:solidFill>
                  <a:schemeClr val="tx1"/>
                </a:solidFill>
                <a:cs typeface="B Zar" panose="00000400000000000000" pitchFamily="2" charset="-78"/>
              </a:rPr>
              <a:t>اطلاعات كافي در مورد موضوع داشته باشد(دانش و مهارت). </a:t>
            </a:r>
          </a:p>
          <a:p>
            <a:pPr marL="0" lvl="0" indent="0" algn="r" rtl="1" fontAlgn="base">
              <a:spcBef>
                <a:spcPct val="20000"/>
              </a:spcBef>
              <a:spcAft>
                <a:spcPct val="0"/>
              </a:spcAft>
              <a:buClr>
                <a:srgbClr val="00007D"/>
              </a:buClr>
              <a:buSzPct val="75000"/>
              <a:buNone/>
            </a:pPr>
            <a:r>
              <a:rPr lang="ar-SA" altLang="en-US" sz="3200" dirty="0">
                <a:solidFill>
                  <a:srgbClr val="000000"/>
                </a:solidFill>
                <a:latin typeface="Arial"/>
                <a:cs typeface="Arial"/>
              </a:rPr>
              <a:t>بیماری </a:t>
            </a:r>
            <a:r>
              <a:rPr lang="fa-IR" altLang="en-US" sz="3200" dirty="0">
                <a:solidFill>
                  <a:srgbClr val="000000"/>
                </a:solidFill>
                <a:latin typeface="Arial"/>
                <a:cs typeface="Arial"/>
              </a:rPr>
              <a:t>یا پروسیجر </a:t>
            </a:r>
            <a:r>
              <a:rPr lang="ar-SA" altLang="en-US" sz="3200" dirty="0">
                <a:solidFill>
                  <a:srgbClr val="000000"/>
                </a:solidFill>
                <a:latin typeface="Arial"/>
                <a:cs typeface="Arial"/>
              </a:rPr>
              <a:t>خود</a:t>
            </a:r>
            <a:endParaRPr lang="fa-IR" altLang="en-US" sz="3200" dirty="0">
              <a:solidFill>
                <a:srgbClr val="000000"/>
              </a:solidFill>
              <a:latin typeface="Arial"/>
              <a:cs typeface="Arial"/>
            </a:endParaRPr>
          </a:p>
          <a:p>
            <a:pPr marL="0" lvl="0" indent="0" algn="r" rtl="1" fontAlgn="base">
              <a:spcBef>
                <a:spcPct val="20000"/>
              </a:spcBef>
              <a:spcAft>
                <a:spcPct val="0"/>
              </a:spcAft>
              <a:buClr>
                <a:srgbClr val="00007D"/>
              </a:buClr>
              <a:buSzPct val="75000"/>
              <a:buNone/>
            </a:pPr>
            <a:r>
              <a:rPr lang="ar-SA" altLang="en-US" sz="3200" dirty="0">
                <a:solidFill>
                  <a:srgbClr val="000000"/>
                </a:solidFill>
                <a:latin typeface="Arial"/>
                <a:cs typeface="Arial"/>
              </a:rPr>
              <a:t>درمانهایی که لازم دارند</a:t>
            </a:r>
            <a:endParaRPr lang="fa-IR" altLang="en-US" sz="3200" dirty="0">
              <a:solidFill>
                <a:srgbClr val="000000"/>
              </a:solidFill>
              <a:latin typeface="Arial"/>
              <a:cs typeface="Arial"/>
            </a:endParaRPr>
          </a:p>
          <a:p>
            <a:pPr marL="0" lvl="0" indent="0" algn="r" rtl="1" fontAlgn="base">
              <a:spcBef>
                <a:spcPct val="20000"/>
              </a:spcBef>
              <a:spcAft>
                <a:spcPct val="0"/>
              </a:spcAft>
              <a:buClr>
                <a:srgbClr val="00007D"/>
              </a:buClr>
              <a:buSzPct val="75000"/>
              <a:buNone/>
            </a:pPr>
            <a:r>
              <a:rPr lang="ar-SA" altLang="en-US" sz="3200" dirty="0">
                <a:solidFill>
                  <a:srgbClr val="000000"/>
                </a:solidFill>
                <a:latin typeface="Arial"/>
                <a:cs typeface="Arial"/>
              </a:rPr>
              <a:t>نوع داروهایی که باید استفاده نماید </a:t>
            </a:r>
            <a:endParaRPr lang="fa-IR" altLang="en-US" sz="3200" dirty="0">
              <a:solidFill>
                <a:srgbClr val="000000"/>
              </a:solidFill>
              <a:latin typeface="Arial"/>
              <a:cs typeface="Arial"/>
            </a:endParaRPr>
          </a:p>
          <a:p>
            <a:pPr marL="0" lvl="0" indent="0" algn="r" rtl="1" fontAlgn="base">
              <a:spcBef>
                <a:spcPct val="20000"/>
              </a:spcBef>
              <a:spcAft>
                <a:spcPct val="0"/>
              </a:spcAft>
              <a:buClr>
                <a:srgbClr val="00007D"/>
              </a:buClr>
              <a:buSzPct val="75000"/>
              <a:buNone/>
            </a:pPr>
            <a:r>
              <a:rPr lang="fa-IR" altLang="en-US" sz="3200" dirty="0">
                <a:solidFill>
                  <a:srgbClr val="000000"/>
                </a:solidFill>
                <a:latin typeface="Arial"/>
                <a:cs typeface="Arial"/>
              </a:rPr>
              <a:t>مدیریت بیماری</a:t>
            </a:r>
            <a:r>
              <a:rPr lang="ar-SA" altLang="en-US" sz="3200" dirty="0">
                <a:solidFill>
                  <a:srgbClr val="000000"/>
                </a:solidFill>
                <a:latin typeface="Arial"/>
                <a:cs typeface="Arial"/>
              </a:rPr>
              <a:t> توسط خود او </a:t>
            </a:r>
            <a:endParaRPr lang="fa-IR" altLang="en-US" sz="3200" dirty="0">
              <a:solidFill>
                <a:srgbClr val="000000"/>
              </a:solidFill>
              <a:latin typeface="Arial"/>
              <a:cs typeface="Arial"/>
            </a:endParaRPr>
          </a:p>
          <a:p>
            <a:pPr marL="0" lvl="0" indent="0" algn="r" rtl="1" fontAlgn="base">
              <a:spcBef>
                <a:spcPct val="20000"/>
              </a:spcBef>
              <a:spcAft>
                <a:spcPct val="0"/>
              </a:spcAft>
              <a:buClr>
                <a:srgbClr val="00007D"/>
              </a:buClr>
              <a:buSzPct val="75000"/>
              <a:buNone/>
            </a:pPr>
            <a:r>
              <a:rPr lang="fa-IR" altLang="en-US" sz="3200" dirty="0">
                <a:solidFill>
                  <a:srgbClr val="000000"/>
                </a:solidFill>
                <a:latin typeface="Arial"/>
                <a:cs typeface="Arial"/>
              </a:rPr>
              <a:t>مراقبت های بالینی</a:t>
            </a:r>
          </a:p>
          <a:p>
            <a:pPr marL="0" lvl="0" indent="0" algn="r" rtl="1" fontAlgn="base">
              <a:spcBef>
                <a:spcPct val="20000"/>
              </a:spcBef>
              <a:spcAft>
                <a:spcPct val="0"/>
              </a:spcAft>
              <a:buClr>
                <a:srgbClr val="00007D"/>
              </a:buClr>
              <a:buSzPct val="75000"/>
              <a:buNone/>
            </a:pPr>
            <a:r>
              <a:rPr lang="ar-SA" altLang="en-US" sz="3200" dirty="0">
                <a:solidFill>
                  <a:srgbClr val="000000"/>
                </a:solidFill>
                <a:latin typeface="Arial"/>
                <a:cs typeface="Arial"/>
              </a:rPr>
              <a:t>تغییر و اداره زندگی</a:t>
            </a:r>
            <a:endParaRPr lang="en-US" altLang="en-US" sz="3200" dirty="0">
              <a:solidFill>
                <a:srgbClr val="000000"/>
              </a:solidFill>
              <a:latin typeface="Arial"/>
              <a:cs typeface="Arial"/>
            </a:endParaRPr>
          </a:p>
          <a:p>
            <a:pPr marL="457200" indent="-457200" algn="justLow" rtl="1">
              <a:buFont typeface="+mj-lt"/>
              <a:buAutoNum type="arabicParenR" startAt="2"/>
            </a:pPr>
            <a:r>
              <a:rPr lang="fa-IR" altLang="en-US" sz="2400" b="1" dirty="0">
                <a:solidFill>
                  <a:schemeClr val="tx1"/>
                </a:solidFill>
                <a:cs typeface="B Zar" panose="00000400000000000000" pitchFamily="2" charset="-78"/>
              </a:rPr>
              <a:t>نگرش مراقبت صحیح از خود را داشته باشد (بخواهد)</a:t>
            </a:r>
          </a:p>
          <a:p>
            <a:pPr marL="457200" indent="-457200" algn="justLow" rtl="1">
              <a:buFont typeface="Wingdings" panose="05000000000000000000" pitchFamily="2" charset="2"/>
              <a:buAutoNum type="arabicParenR" startAt="2"/>
            </a:pPr>
            <a:r>
              <a:rPr lang="fa-IR" altLang="en-US" sz="2400" b="1" dirty="0">
                <a:solidFill>
                  <a:schemeClr val="tx1"/>
                </a:solidFill>
                <a:cs typeface="B Zar" panose="00000400000000000000" pitchFamily="2" charset="-78"/>
              </a:rPr>
              <a:t>توانايي دست زدن به اقدام مؤثر را در خود ببيند (خود-كارآمدي). </a:t>
            </a:r>
          </a:p>
          <a:p>
            <a:pPr algn="justLow" rtl="1">
              <a:buFont typeface="Wingdings" panose="05000000000000000000" pitchFamily="2" charset="2"/>
              <a:buChar char="v"/>
            </a:pPr>
            <a:r>
              <a:rPr lang="fa-IR" altLang="en-US" sz="2400" b="1" dirty="0">
                <a:solidFill>
                  <a:schemeClr val="tx1"/>
                </a:solidFill>
                <a:cs typeface="B Zar" panose="00000400000000000000" pitchFamily="2" charset="-78"/>
              </a:rPr>
              <a:t>«كنترل درك شده» به اين مفهوم كه آيا فرد به طوركلي و در حيطه سلامت حس مي‌كند كه مي‌توان بر امور كنترل داشت و در سرنوشت خود سهيم شد يا نه؟</a:t>
            </a:r>
          </a:p>
          <a:p>
            <a:pPr algn="justLow" rtl="1">
              <a:buFont typeface="Wingdings" panose="05000000000000000000" pitchFamily="2" charset="2"/>
              <a:buChar char="v"/>
            </a:pPr>
            <a:r>
              <a:rPr lang="fa-IR" altLang="en-US" sz="2400" b="1" dirty="0">
                <a:solidFill>
                  <a:schemeClr val="tx1"/>
                </a:solidFill>
                <a:cs typeface="B Zar" panose="00000400000000000000" pitchFamily="2" charset="-78"/>
              </a:rPr>
              <a:t>«خودانگاره» يعني مجموعه افكار و احساسات فرد درباره خودش. </a:t>
            </a:r>
          </a:p>
        </p:txBody>
      </p:sp>
    </p:spTree>
    <p:extLst>
      <p:ext uri="{BB962C8B-B14F-4D97-AF65-F5344CB8AC3E}">
        <p14:creationId xmlns:p14="http://schemas.microsoft.com/office/powerpoint/2010/main" xmlns="" val="31375812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8" end="8"/>
                                            </p:txEl>
                                          </p:spTgt>
                                        </p:tgtEl>
                                        <p:attrNameLst>
                                          <p:attrName>style.visibility</p:attrName>
                                        </p:attrNameLst>
                                      </p:cBhvr>
                                      <p:to>
                                        <p:strVal val="visible"/>
                                      </p:to>
                                    </p:set>
                                    <p:anim calcmode="lin" valueType="num">
                                      <p:cBhvr additive="base">
                                        <p:cTn id="6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9" end="9"/>
                                            </p:txEl>
                                          </p:spTgt>
                                        </p:tgtEl>
                                        <p:attrNameLst>
                                          <p:attrName>style.visibility</p:attrName>
                                        </p:attrNameLst>
                                      </p:cBhvr>
                                      <p:to>
                                        <p:strVal val="visible"/>
                                      </p:to>
                                    </p:set>
                                    <p:anim calcmode="lin" valueType="num">
                                      <p:cBhvr additive="base">
                                        <p:cTn id="6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1">
      <a:dk1>
        <a:srgbClr val="000000"/>
      </a:dk1>
      <a:lt1>
        <a:srgbClr val="FFFFFF"/>
      </a:lt1>
      <a:dk2>
        <a:srgbClr val="1129A1"/>
      </a:dk2>
      <a:lt2>
        <a:srgbClr val="C0C0C0"/>
      </a:lt2>
      <a:accent1>
        <a:srgbClr val="4987E3"/>
      </a:accent1>
      <a:accent2>
        <a:srgbClr val="CE701A"/>
      </a:accent2>
      <a:accent3>
        <a:srgbClr val="FFFFFF"/>
      </a:accent3>
      <a:accent4>
        <a:srgbClr val="000000"/>
      </a:accent4>
      <a:accent5>
        <a:srgbClr val="B1C3EF"/>
      </a:accent5>
      <a:accent6>
        <a:srgbClr val="BA6516"/>
      </a:accent6>
      <a:hlink>
        <a:srgbClr val="36A1B6"/>
      </a:hlink>
      <a:folHlink>
        <a:srgbClr val="9CC769"/>
      </a:folHlink>
    </a:clrScheme>
    <a:fontScheme name="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ffice Theme 1">
        <a:dk1>
          <a:srgbClr val="000000"/>
        </a:dk1>
        <a:lt1>
          <a:srgbClr val="FFFFFF"/>
        </a:lt1>
        <a:dk2>
          <a:srgbClr val="1129A1"/>
        </a:dk2>
        <a:lt2>
          <a:srgbClr val="C0C0C0"/>
        </a:lt2>
        <a:accent1>
          <a:srgbClr val="4987E3"/>
        </a:accent1>
        <a:accent2>
          <a:srgbClr val="CE701A"/>
        </a:accent2>
        <a:accent3>
          <a:srgbClr val="FFFFFF"/>
        </a:accent3>
        <a:accent4>
          <a:srgbClr val="000000"/>
        </a:accent4>
        <a:accent5>
          <a:srgbClr val="B1C3EF"/>
        </a:accent5>
        <a:accent6>
          <a:srgbClr val="BA6516"/>
        </a:accent6>
        <a:hlink>
          <a:srgbClr val="36A1B6"/>
        </a:hlink>
        <a:folHlink>
          <a:srgbClr val="9CC76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351155"/>
        </a:dk2>
        <a:lt2>
          <a:srgbClr val="969696"/>
        </a:lt2>
        <a:accent1>
          <a:srgbClr val="7053CB"/>
        </a:accent1>
        <a:accent2>
          <a:srgbClr val="3282BE"/>
        </a:accent2>
        <a:accent3>
          <a:srgbClr val="FFFFFF"/>
        </a:accent3>
        <a:accent4>
          <a:srgbClr val="000000"/>
        </a:accent4>
        <a:accent5>
          <a:srgbClr val="BBB3E2"/>
        </a:accent5>
        <a:accent6>
          <a:srgbClr val="2C75AC"/>
        </a:accent6>
        <a:hlink>
          <a:srgbClr val="D17FB6"/>
        </a:hlink>
        <a:folHlink>
          <a:srgbClr val="E3981D"/>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F4D5B"/>
        </a:dk2>
        <a:lt2>
          <a:srgbClr val="969696"/>
        </a:lt2>
        <a:accent1>
          <a:srgbClr val="1B7D6A"/>
        </a:accent1>
        <a:accent2>
          <a:srgbClr val="C69940"/>
        </a:accent2>
        <a:accent3>
          <a:srgbClr val="FFFFFF"/>
        </a:accent3>
        <a:accent4>
          <a:srgbClr val="000000"/>
        </a:accent4>
        <a:accent5>
          <a:srgbClr val="ABBFB9"/>
        </a:accent5>
        <a:accent6>
          <a:srgbClr val="B38A39"/>
        </a:accent6>
        <a:hlink>
          <a:srgbClr val="3790D3"/>
        </a:hlink>
        <a:folHlink>
          <a:srgbClr val="DEDB7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xmlns="" name="Retrospect" id="{5F128B03-DCCA-4EEB-AB3B-CF2899314A46}" vid="{3F1AAB62-24C6-49D2-8E01-B56FAC9A3DC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8112</TotalTime>
  <Words>3180</Words>
  <Application>Microsoft Office PowerPoint</Application>
  <PresentationFormat>Custom</PresentationFormat>
  <Paragraphs>375</Paragraphs>
  <Slides>53</Slides>
  <Notes>3</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53</vt:i4>
      </vt:variant>
    </vt:vector>
  </HeadingPairs>
  <TitlesOfParts>
    <vt:vector size="58" baseType="lpstr">
      <vt:lpstr>Retrospect</vt:lpstr>
      <vt:lpstr>Pixel</vt:lpstr>
      <vt:lpstr>1_Office Theme</vt:lpstr>
      <vt:lpstr>1_Retrospect</vt:lpstr>
      <vt:lpstr>Image</vt:lpstr>
      <vt:lpstr>Slide 1</vt:lpstr>
      <vt:lpstr>در نظام سلامت باید براي آموزش بيمار، همانند تجويز دارو و ارائه نسخه، به عنوان بخشي از فرآيند درمان، برنامه ريزي نمود. </vt:lpstr>
      <vt:lpstr>ارزش های  آموزش بیمار</vt:lpstr>
      <vt:lpstr>منطق آموزش به بیمار</vt:lpstr>
      <vt:lpstr>خودمراقبتی</vt:lpstr>
      <vt:lpstr>خودمراقبتي: بيدارکردن توانايي بالقوه افراد براي مراقبت </vt:lpstr>
      <vt:lpstr>خودمراقبتی؛ مهم ترین شکل مراقبت  </vt:lpstr>
      <vt:lpstr>Slide 8</vt:lpstr>
      <vt:lpstr>براي مراقبت صحیح از خود</vt:lpstr>
      <vt:lpstr>Slide 10</vt:lpstr>
      <vt:lpstr>Slide 11</vt:lpstr>
      <vt:lpstr>Slide 12</vt:lpstr>
      <vt:lpstr>چرا زحمات ما به نتیجه دل خواه تبدیل نمی شود؟؟؟؟</vt:lpstr>
      <vt:lpstr>آیا </vt:lpstr>
      <vt:lpstr>موضوعات آموزش بیمار</vt:lpstr>
      <vt:lpstr>موضوعات آموزش بیمار </vt:lpstr>
      <vt:lpstr>آموزش بالینی ( کلینیکال)</vt:lpstr>
      <vt:lpstr>موضوعات آموزش بیمار</vt:lpstr>
      <vt:lpstr>مدیریت آموزش بیمار از قبل ار بستری تا پس از  ترخیص</vt:lpstr>
      <vt:lpstr>مسیولیت  آموزش به بیمار</vt:lpstr>
      <vt:lpstr>Slide 21</vt:lpstr>
      <vt:lpstr>ریاست</vt:lpstr>
      <vt:lpstr>مدیر بیمارستان</vt:lpstr>
      <vt:lpstr>مدیر پرستاری</vt:lpstr>
      <vt:lpstr>سوپروایزر آموزش سلامت </vt:lpstr>
      <vt:lpstr>سرپرستار</vt:lpstr>
      <vt:lpstr>سوپروایزر بالینی </vt:lpstr>
      <vt:lpstr>روسای بخش ها</vt:lpstr>
      <vt:lpstr>سوپروایزر آموزشی</vt:lpstr>
      <vt:lpstr>دفتر بهبود کیفیت </vt:lpstr>
      <vt:lpstr>مهم ترین مدیر در پباده سازی فرایند آموزش بیمار کیست</vt:lpstr>
      <vt:lpstr> عوامل موثر بر یادگیری</vt:lpstr>
      <vt:lpstr>بعضی عوامل تعیین کننده یادگیری</vt:lpstr>
      <vt:lpstr>موانع یادگیری</vt:lpstr>
      <vt:lpstr>Slide 35</vt:lpstr>
      <vt:lpstr>مراحل برنامه ریزی آموزش بیمار </vt:lpstr>
      <vt:lpstr>مراحل فرایندآموزش به بیمار </vt:lpstr>
      <vt:lpstr>Slide 38</vt:lpstr>
      <vt:lpstr>ﻧﯿﺎزﺳﻨﺠﯽ</vt:lpstr>
      <vt:lpstr>تقسيم بندي نيازها</vt:lpstr>
      <vt:lpstr>Slide 41</vt:lpstr>
      <vt:lpstr>Slide 42</vt:lpstr>
      <vt:lpstr>حوزه‌های نیازسنجی</vt:lpstr>
      <vt:lpstr>مثال</vt:lpstr>
      <vt:lpstr>نیازهای آموزشی بیماران</vt:lpstr>
      <vt:lpstr>تعیین نیازهای آموزشی بک بیمار بر اساس </vt:lpstr>
      <vt:lpstr>Slide 47</vt:lpstr>
      <vt:lpstr>آموزش بیمار در فرایند ارایه خدمات </vt:lpstr>
      <vt:lpstr>آموزش بیمار قبل از بستری </vt:lpstr>
      <vt:lpstr>Slide 50</vt:lpstr>
      <vt:lpstr>آموزش حين بستري</vt:lpstr>
      <vt:lpstr>آموزش زمان ترخيص </vt:lpstr>
      <vt:lpstr>Slide 53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بیمار مهارت‌های ارتباطی برای شاغلان در حوزه بهداشت و درمان</dc:title>
  <dc:creator>PISHRORAYANE</dc:creator>
  <cp:lastModifiedBy>madineh rezazade</cp:lastModifiedBy>
  <cp:revision>300</cp:revision>
  <dcterms:created xsi:type="dcterms:W3CDTF">2019-10-04T13:25:51Z</dcterms:created>
  <dcterms:modified xsi:type="dcterms:W3CDTF">2021-07-07T08:34:55Z</dcterms:modified>
</cp:coreProperties>
</file>