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5" r:id="rId1"/>
  </p:sldMasterIdLst>
  <p:sldIdLst>
    <p:sldId id="257" r:id="rId2"/>
    <p:sldId id="258" r:id="rId3"/>
    <p:sldId id="259" r:id="rId4"/>
    <p:sldId id="265" r:id="rId5"/>
    <p:sldId id="266" r:id="rId6"/>
    <p:sldId id="272" r:id="rId7"/>
    <p:sldId id="273" r:id="rId8"/>
    <p:sldId id="274" r:id="rId9"/>
    <p:sldId id="276" r:id="rId10"/>
    <p:sldId id="277" r:id="rId11"/>
    <p:sldId id="278" r:id="rId12"/>
    <p:sldId id="275" r:id="rId13"/>
    <p:sldId id="260" r:id="rId14"/>
    <p:sldId id="262" r:id="rId15"/>
    <p:sldId id="261" r:id="rId16"/>
    <p:sldId id="271" r:id="rId17"/>
    <p:sldId id="263" r:id="rId18"/>
    <p:sldId id="279" r:id="rId19"/>
  </p:sldIdLst>
  <p:sldSz cx="12192000" cy="6858000"/>
  <p:notesSz cx="6954838" cy="93091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hyperlink" Target="&#1582;&#1575;&#1605;%20&#1662;&#1585;&#1608;&#1578;&#1705;&#1604;%20&#1601;&#1607;&#1585;&#1587;&#1578;.xlsx" TargetMode="External"/><Relationship Id="rId1" Type="http://schemas.openxmlformats.org/officeDocument/2006/relationships/hyperlink" Target="&#1578;&#1601;&#1705;&#1740;&#1705;&#1740;%20&#1587;&#1575;&#1740;&#1578;.xlsx" TargetMode="Externa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hyperlink" Target="&#1593;&#1606;&#1575;&#1608;&#1740;&#1606;%20&#1662;&#1585;&#1608;&#1578;&#1705;&#1604;%20&#1607;&#1575;.docx" TargetMode="External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hyperlink" Target="&#1578;&#1601;&#1705;&#1740;&#1705;&#1740;%20&#1587;&#1575;&#1740;&#1578;.xlsx" TargetMode="External"/><Relationship Id="rId1" Type="http://schemas.openxmlformats.org/officeDocument/2006/relationships/hyperlink" Target="&#1582;&#1575;&#1605;%20&#1662;&#1585;&#1608;&#1578;&#1705;&#1604;%20&#1601;&#1607;&#1585;&#1587;&#1578;.xlsx" TargetMode="External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hyperlink" Target="&#1593;&#1606;&#1575;&#1608;&#1740;&#1606;%20&#1662;&#1585;&#1608;&#1578;&#1705;&#1604;%20&#1607;&#1575;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084099-014F-4192-9DB0-48F04772329B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F0E2AC31-A4FB-4EAC-AD88-DC0A80B5105D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رابطه متقابل مواد و تجهیزات کنترل عفونت با متغیر های:</a:t>
          </a:r>
          <a:endParaRPr lang="fa-IR" dirty="0">
            <a:solidFill>
              <a:schemeClr val="tx1"/>
            </a:solidFill>
          </a:endParaRPr>
        </a:p>
      </dgm:t>
    </dgm:pt>
    <dgm:pt modelId="{B5D7274B-66BF-44B3-9A9C-F004A4C29765}" type="parTrans" cxnId="{8CF57459-D7DE-4ECA-9216-13C028028E1C}">
      <dgm:prSet/>
      <dgm:spPr/>
      <dgm:t>
        <a:bodyPr/>
        <a:lstStyle/>
        <a:p>
          <a:pPr rtl="1"/>
          <a:endParaRPr lang="fa-IR"/>
        </a:p>
      </dgm:t>
    </dgm:pt>
    <dgm:pt modelId="{48271411-301A-4BAF-BCC2-79D2DD8B6919}" type="sibTrans" cxnId="{8CF57459-D7DE-4ECA-9216-13C028028E1C}">
      <dgm:prSet/>
      <dgm:spPr/>
      <dgm:t>
        <a:bodyPr/>
        <a:lstStyle/>
        <a:p>
          <a:pPr rtl="1"/>
          <a:endParaRPr lang="fa-IR"/>
        </a:p>
      </dgm:t>
    </dgm:pt>
    <dgm:pt modelId="{62AD1652-6296-40D2-95DD-7272C0B2F1D4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محیط وساختار</a:t>
          </a:r>
          <a:endParaRPr lang="fa-IR" dirty="0">
            <a:solidFill>
              <a:schemeClr val="tx1"/>
            </a:solidFill>
          </a:endParaRPr>
        </a:p>
      </dgm:t>
    </dgm:pt>
    <dgm:pt modelId="{7CADD844-6D54-43E3-B600-F6D4D00ABD0E}" type="parTrans" cxnId="{469712C0-9270-47B1-80FC-55AA98A13E67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59B40D2D-D8CF-4B28-9A34-630B93A4D2B1}" type="sibTrans" cxnId="{469712C0-9270-47B1-80FC-55AA98A13E67}">
      <dgm:prSet/>
      <dgm:spPr/>
      <dgm:t>
        <a:bodyPr/>
        <a:lstStyle/>
        <a:p>
          <a:pPr rtl="1"/>
          <a:endParaRPr lang="fa-IR"/>
        </a:p>
      </dgm:t>
    </dgm:pt>
    <dgm:pt modelId="{035EEB9E-BBEF-4740-8679-1E8F16391438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ابزار </a:t>
          </a:r>
          <a:endParaRPr lang="fa-IR" dirty="0">
            <a:solidFill>
              <a:schemeClr val="tx1"/>
            </a:solidFill>
          </a:endParaRPr>
        </a:p>
      </dgm:t>
    </dgm:pt>
    <dgm:pt modelId="{DC43C505-6DB7-45C5-8DD4-31DE5E06A83C}" type="parTrans" cxnId="{F16B9D10-2315-4913-86B8-0693D7C3165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DB42DA7-7D29-454B-B47E-C68B3B50E309}" type="sibTrans" cxnId="{F16B9D10-2315-4913-86B8-0693D7C31659}">
      <dgm:prSet/>
      <dgm:spPr/>
      <dgm:t>
        <a:bodyPr/>
        <a:lstStyle/>
        <a:p>
          <a:pPr rtl="1"/>
          <a:endParaRPr lang="fa-IR"/>
        </a:p>
      </dgm:t>
    </dgm:pt>
    <dgm:pt modelId="{2ED0990D-CF8F-462B-9414-9269BCB8375A}">
      <dgm:prSet/>
      <dgm:spPr/>
      <dgm:t>
        <a:bodyPr/>
        <a:lstStyle/>
        <a:p>
          <a:pPr rtl="1"/>
          <a:r>
            <a:rPr lang="fa-IR" b="1" smtClean="0">
              <a:solidFill>
                <a:schemeClr val="tx1"/>
              </a:solidFill>
            </a:rPr>
            <a:t>انسان</a:t>
          </a:r>
          <a:endParaRPr lang="fa-IR"/>
        </a:p>
      </dgm:t>
    </dgm:pt>
    <dgm:pt modelId="{6217CEF7-C5AD-484F-8754-5213796C7972}" type="parTrans" cxnId="{B18E868F-0C64-4CBE-AC81-B9138A6E52FF}">
      <dgm:prSet/>
      <dgm:spPr/>
      <dgm:t>
        <a:bodyPr/>
        <a:lstStyle/>
        <a:p>
          <a:pPr rtl="1"/>
          <a:endParaRPr lang="fa-IR"/>
        </a:p>
      </dgm:t>
    </dgm:pt>
    <dgm:pt modelId="{5575D8DF-6DB1-4E35-9098-9E27EF4ED99F}" type="sibTrans" cxnId="{B18E868F-0C64-4CBE-AC81-B9138A6E52FF}">
      <dgm:prSet/>
      <dgm:spPr/>
      <dgm:t>
        <a:bodyPr/>
        <a:lstStyle/>
        <a:p>
          <a:pPr rtl="1"/>
          <a:endParaRPr lang="fa-IR"/>
        </a:p>
      </dgm:t>
    </dgm:pt>
    <dgm:pt modelId="{A140F2FC-DE84-419B-8838-4FEFA74C028E}" type="pres">
      <dgm:prSet presAssocID="{A4084099-014F-4192-9DB0-48F04772329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3D5CCD2-69DC-4E57-A667-4A0A604DBC3D}" type="pres">
      <dgm:prSet presAssocID="{A4084099-014F-4192-9DB0-48F04772329B}" presName="hierFlow" presStyleCnt="0"/>
      <dgm:spPr/>
    </dgm:pt>
    <dgm:pt modelId="{2069416D-D13D-4A6D-8F49-3D39735A3C4D}" type="pres">
      <dgm:prSet presAssocID="{A4084099-014F-4192-9DB0-48F04772329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B5D5EAB-FADF-4ACA-81C3-9B94592F55A6}" type="pres">
      <dgm:prSet presAssocID="{F0E2AC31-A4FB-4EAC-AD88-DC0A80B5105D}" presName="Name14" presStyleCnt="0"/>
      <dgm:spPr/>
    </dgm:pt>
    <dgm:pt modelId="{7EA28E60-8513-4EEA-AED3-52422866BE35}" type="pres">
      <dgm:prSet presAssocID="{F0E2AC31-A4FB-4EAC-AD88-DC0A80B5105D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C9E1DF9-BE6F-4485-B56B-ED691F8C92B9}" type="pres">
      <dgm:prSet presAssocID="{F0E2AC31-A4FB-4EAC-AD88-DC0A80B5105D}" presName="hierChild2" presStyleCnt="0"/>
      <dgm:spPr/>
    </dgm:pt>
    <dgm:pt modelId="{46A32035-6F7A-4FF5-BB75-2DA142BE3EBF}" type="pres">
      <dgm:prSet presAssocID="{DC43C505-6DB7-45C5-8DD4-31DE5E06A83C}" presName="Name19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8A2FB5E0-73F5-4EC4-BE6F-A81F52FDA4A3}" type="pres">
      <dgm:prSet presAssocID="{035EEB9E-BBEF-4740-8679-1E8F16391438}" presName="Name21" presStyleCnt="0"/>
      <dgm:spPr/>
    </dgm:pt>
    <dgm:pt modelId="{A2088C31-5FD4-405D-AC1B-8BC1DA383EB8}" type="pres">
      <dgm:prSet presAssocID="{035EEB9E-BBEF-4740-8679-1E8F16391438}" presName="level2Shape" presStyleLbl="node2" presStyleIdx="0" presStyleCnt="3"/>
      <dgm:spPr/>
      <dgm:t>
        <a:bodyPr/>
        <a:lstStyle/>
        <a:p>
          <a:pPr rtl="1"/>
          <a:endParaRPr lang="fa-IR"/>
        </a:p>
      </dgm:t>
    </dgm:pt>
    <dgm:pt modelId="{F5A164D1-54E7-4676-9B89-1F681BEF5167}" type="pres">
      <dgm:prSet presAssocID="{035EEB9E-BBEF-4740-8679-1E8F16391438}" presName="hierChild3" presStyleCnt="0"/>
      <dgm:spPr/>
    </dgm:pt>
    <dgm:pt modelId="{43DF0D49-5451-4ED2-AD7C-8BC50A08E67A}" type="pres">
      <dgm:prSet presAssocID="{7CADD844-6D54-43E3-B600-F6D4D00ABD0E}" presName="Name19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A718C9FF-2410-47E1-BAB7-C281F8590C89}" type="pres">
      <dgm:prSet presAssocID="{62AD1652-6296-40D2-95DD-7272C0B2F1D4}" presName="Name21" presStyleCnt="0"/>
      <dgm:spPr/>
    </dgm:pt>
    <dgm:pt modelId="{0D4F106B-1C8F-48C3-A90E-7A7DCECE7B6E}" type="pres">
      <dgm:prSet presAssocID="{62AD1652-6296-40D2-95DD-7272C0B2F1D4}" presName="level2Shape" presStyleLbl="node2" presStyleIdx="1" presStyleCnt="3" custLinFactNeighborY="1286"/>
      <dgm:spPr/>
      <dgm:t>
        <a:bodyPr/>
        <a:lstStyle/>
        <a:p>
          <a:pPr rtl="1"/>
          <a:endParaRPr lang="fa-IR"/>
        </a:p>
      </dgm:t>
    </dgm:pt>
    <dgm:pt modelId="{321D1137-4FBB-4587-A444-04443A29E871}" type="pres">
      <dgm:prSet presAssocID="{62AD1652-6296-40D2-95DD-7272C0B2F1D4}" presName="hierChild3" presStyleCnt="0"/>
      <dgm:spPr/>
    </dgm:pt>
    <dgm:pt modelId="{92039E24-0DAB-4833-9413-ECDFDEA03DCB}" type="pres">
      <dgm:prSet presAssocID="{6217CEF7-C5AD-484F-8754-5213796C7972}" presName="Name19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25473720-14EC-4CDE-877D-99A5395FA12E}" type="pres">
      <dgm:prSet presAssocID="{2ED0990D-CF8F-462B-9414-9269BCB8375A}" presName="Name21" presStyleCnt="0"/>
      <dgm:spPr/>
    </dgm:pt>
    <dgm:pt modelId="{DEC96482-DB25-4B92-BA4D-F08DB14D4662}" type="pres">
      <dgm:prSet presAssocID="{2ED0990D-CF8F-462B-9414-9269BCB8375A}" presName="level2Shape" presStyleLbl="node2" presStyleIdx="2" presStyleCnt="3"/>
      <dgm:spPr/>
      <dgm:t>
        <a:bodyPr/>
        <a:lstStyle/>
        <a:p>
          <a:pPr rtl="1"/>
          <a:endParaRPr lang="fa-IR"/>
        </a:p>
      </dgm:t>
    </dgm:pt>
    <dgm:pt modelId="{1F3B2D67-4CFB-41B7-9EBB-BD5DC44A1C6F}" type="pres">
      <dgm:prSet presAssocID="{2ED0990D-CF8F-462B-9414-9269BCB8375A}" presName="hierChild3" presStyleCnt="0"/>
      <dgm:spPr/>
    </dgm:pt>
    <dgm:pt modelId="{3187E401-3FEC-462B-881B-FB5C00F003EA}" type="pres">
      <dgm:prSet presAssocID="{A4084099-014F-4192-9DB0-48F04772329B}" presName="bgShapesFlow" presStyleCnt="0"/>
      <dgm:spPr/>
    </dgm:pt>
  </dgm:ptLst>
  <dgm:cxnLst>
    <dgm:cxn modelId="{2FC5C9FA-06B5-4BD4-B1A7-A685EBB14C8B}" type="presOf" srcId="{DC43C505-6DB7-45C5-8DD4-31DE5E06A83C}" destId="{46A32035-6F7A-4FF5-BB75-2DA142BE3EBF}" srcOrd="0" destOrd="0" presId="urn:microsoft.com/office/officeart/2005/8/layout/hierarchy6"/>
    <dgm:cxn modelId="{E0A692DB-9BD8-4939-9900-B373C6D6142E}" type="presOf" srcId="{F0E2AC31-A4FB-4EAC-AD88-DC0A80B5105D}" destId="{7EA28E60-8513-4EEA-AED3-52422866BE35}" srcOrd="0" destOrd="0" presId="urn:microsoft.com/office/officeart/2005/8/layout/hierarchy6"/>
    <dgm:cxn modelId="{F16B9D10-2315-4913-86B8-0693D7C31659}" srcId="{F0E2AC31-A4FB-4EAC-AD88-DC0A80B5105D}" destId="{035EEB9E-BBEF-4740-8679-1E8F16391438}" srcOrd="0" destOrd="0" parTransId="{DC43C505-6DB7-45C5-8DD4-31DE5E06A83C}" sibTransId="{0DB42DA7-7D29-454B-B47E-C68B3B50E309}"/>
    <dgm:cxn modelId="{2E5B7321-27CE-4F46-81F7-79A9E1DB5A71}" type="presOf" srcId="{A4084099-014F-4192-9DB0-48F04772329B}" destId="{A140F2FC-DE84-419B-8838-4FEFA74C028E}" srcOrd="0" destOrd="0" presId="urn:microsoft.com/office/officeart/2005/8/layout/hierarchy6"/>
    <dgm:cxn modelId="{B18E868F-0C64-4CBE-AC81-B9138A6E52FF}" srcId="{F0E2AC31-A4FB-4EAC-AD88-DC0A80B5105D}" destId="{2ED0990D-CF8F-462B-9414-9269BCB8375A}" srcOrd="2" destOrd="0" parTransId="{6217CEF7-C5AD-484F-8754-5213796C7972}" sibTransId="{5575D8DF-6DB1-4E35-9098-9E27EF4ED99F}"/>
    <dgm:cxn modelId="{8CF57459-D7DE-4ECA-9216-13C028028E1C}" srcId="{A4084099-014F-4192-9DB0-48F04772329B}" destId="{F0E2AC31-A4FB-4EAC-AD88-DC0A80B5105D}" srcOrd="0" destOrd="0" parTransId="{B5D7274B-66BF-44B3-9A9C-F004A4C29765}" sibTransId="{48271411-301A-4BAF-BCC2-79D2DD8B6919}"/>
    <dgm:cxn modelId="{4355CDF0-222A-43C0-9658-6D99F897FDAB}" type="presOf" srcId="{62AD1652-6296-40D2-95DD-7272C0B2F1D4}" destId="{0D4F106B-1C8F-48C3-A90E-7A7DCECE7B6E}" srcOrd="0" destOrd="0" presId="urn:microsoft.com/office/officeart/2005/8/layout/hierarchy6"/>
    <dgm:cxn modelId="{A6AFFBA2-6D81-4325-9BF3-A2082F533CC1}" type="presOf" srcId="{2ED0990D-CF8F-462B-9414-9269BCB8375A}" destId="{DEC96482-DB25-4B92-BA4D-F08DB14D4662}" srcOrd="0" destOrd="0" presId="urn:microsoft.com/office/officeart/2005/8/layout/hierarchy6"/>
    <dgm:cxn modelId="{36579699-F690-488A-BC1E-231DCBE065B7}" type="presOf" srcId="{6217CEF7-C5AD-484F-8754-5213796C7972}" destId="{92039E24-0DAB-4833-9413-ECDFDEA03DCB}" srcOrd="0" destOrd="0" presId="urn:microsoft.com/office/officeart/2005/8/layout/hierarchy6"/>
    <dgm:cxn modelId="{469712C0-9270-47B1-80FC-55AA98A13E67}" srcId="{F0E2AC31-A4FB-4EAC-AD88-DC0A80B5105D}" destId="{62AD1652-6296-40D2-95DD-7272C0B2F1D4}" srcOrd="1" destOrd="0" parTransId="{7CADD844-6D54-43E3-B600-F6D4D00ABD0E}" sibTransId="{59B40D2D-D8CF-4B28-9A34-630B93A4D2B1}"/>
    <dgm:cxn modelId="{38426547-16F6-48CF-815A-582BF6D68E0B}" type="presOf" srcId="{035EEB9E-BBEF-4740-8679-1E8F16391438}" destId="{A2088C31-5FD4-405D-AC1B-8BC1DA383EB8}" srcOrd="0" destOrd="0" presId="urn:microsoft.com/office/officeart/2005/8/layout/hierarchy6"/>
    <dgm:cxn modelId="{CE974F1D-2C43-44BA-A1F1-B9C0C9B7022B}" type="presOf" srcId="{7CADD844-6D54-43E3-B600-F6D4D00ABD0E}" destId="{43DF0D49-5451-4ED2-AD7C-8BC50A08E67A}" srcOrd="0" destOrd="0" presId="urn:microsoft.com/office/officeart/2005/8/layout/hierarchy6"/>
    <dgm:cxn modelId="{F3A8B2A8-8A8A-4CA1-BF4D-630086222CA1}" type="presParOf" srcId="{A140F2FC-DE84-419B-8838-4FEFA74C028E}" destId="{03D5CCD2-69DC-4E57-A667-4A0A604DBC3D}" srcOrd="0" destOrd="0" presId="urn:microsoft.com/office/officeart/2005/8/layout/hierarchy6"/>
    <dgm:cxn modelId="{1834D2D6-7AFF-4312-9E8B-80CD8FD0FABA}" type="presParOf" srcId="{03D5CCD2-69DC-4E57-A667-4A0A604DBC3D}" destId="{2069416D-D13D-4A6D-8F49-3D39735A3C4D}" srcOrd="0" destOrd="0" presId="urn:microsoft.com/office/officeart/2005/8/layout/hierarchy6"/>
    <dgm:cxn modelId="{743E9483-E950-4E0B-A2C7-7E9D6B793658}" type="presParOf" srcId="{2069416D-D13D-4A6D-8F49-3D39735A3C4D}" destId="{3B5D5EAB-FADF-4ACA-81C3-9B94592F55A6}" srcOrd="0" destOrd="0" presId="urn:microsoft.com/office/officeart/2005/8/layout/hierarchy6"/>
    <dgm:cxn modelId="{D78A2A01-4A9A-43BE-B809-4CF34A2EBDD2}" type="presParOf" srcId="{3B5D5EAB-FADF-4ACA-81C3-9B94592F55A6}" destId="{7EA28E60-8513-4EEA-AED3-52422866BE35}" srcOrd="0" destOrd="0" presId="urn:microsoft.com/office/officeart/2005/8/layout/hierarchy6"/>
    <dgm:cxn modelId="{304EED4E-054A-42CE-95F3-9B0753D23E42}" type="presParOf" srcId="{3B5D5EAB-FADF-4ACA-81C3-9B94592F55A6}" destId="{4C9E1DF9-BE6F-4485-B56B-ED691F8C92B9}" srcOrd="1" destOrd="0" presId="urn:microsoft.com/office/officeart/2005/8/layout/hierarchy6"/>
    <dgm:cxn modelId="{860D4B2E-D0B6-459A-8D5B-F726FA8AEDB2}" type="presParOf" srcId="{4C9E1DF9-BE6F-4485-B56B-ED691F8C92B9}" destId="{46A32035-6F7A-4FF5-BB75-2DA142BE3EBF}" srcOrd="0" destOrd="0" presId="urn:microsoft.com/office/officeart/2005/8/layout/hierarchy6"/>
    <dgm:cxn modelId="{C05B4187-A3BC-46B9-9201-44C3B13E6803}" type="presParOf" srcId="{4C9E1DF9-BE6F-4485-B56B-ED691F8C92B9}" destId="{8A2FB5E0-73F5-4EC4-BE6F-A81F52FDA4A3}" srcOrd="1" destOrd="0" presId="urn:microsoft.com/office/officeart/2005/8/layout/hierarchy6"/>
    <dgm:cxn modelId="{D7D60115-5AEC-4EA9-A1FC-50BB4FADA85F}" type="presParOf" srcId="{8A2FB5E0-73F5-4EC4-BE6F-A81F52FDA4A3}" destId="{A2088C31-5FD4-405D-AC1B-8BC1DA383EB8}" srcOrd="0" destOrd="0" presId="urn:microsoft.com/office/officeart/2005/8/layout/hierarchy6"/>
    <dgm:cxn modelId="{59EB52B6-8605-4879-BE47-35380AC60B2F}" type="presParOf" srcId="{8A2FB5E0-73F5-4EC4-BE6F-A81F52FDA4A3}" destId="{F5A164D1-54E7-4676-9B89-1F681BEF5167}" srcOrd="1" destOrd="0" presId="urn:microsoft.com/office/officeart/2005/8/layout/hierarchy6"/>
    <dgm:cxn modelId="{96CE6783-AAFC-4BA9-8DC6-4EDEE44DF064}" type="presParOf" srcId="{4C9E1DF9-BE6F-4485-B56B-ED691F8C92B9}" destId="{43DF0D49-5451-4ED2-AD7C-8BC50A08E67A}" srcOrd="2" destOrd="0" presId="urn:microsoft.com/office/officeart/2005/8/layout/hierarchy6"/>
    <dgm:cxn modelId="{1016706C-6456-4A48-B2EE-693922133816}" type="presParOf" srcId="{4C9E1DF9-BE6F-4485-B56B-ED691F8C92B9}" destId="{A718C9FF-2410-47E1-BAB7-C281F8590C89}" srcOrd="3" destOrd="0" presId="urn:microsoft.com/office/officeart/2005/8/layout/hierarchy6"/>
    <dgm:cxn modelId="{B0710D37-2C48-47A6-B31C-587685B41426}" type="presParOf" srcId="{A718C9FF-2410-47E1-BAB7-C281F8590C89}" destId="{0D4F106B-1C8F-48C3-A90E-7A7DCECE7B6E}" srcOrd="0" destOrd="0" presId="urn:microsoft.com/office/officeart/2005/8/layout/hierarchy6"/>
    <dgm:cxn modelId="{560F1DEB-E997-49AF-B7F8-AD2D6664868A}" type="presParOf" srcId="{A718C9FF-2410-47E1-BAB7-C281F8590C89}" destId="{321D1137-4FBB-4587-A444-04443A29E871}" srcOrd="1" destOrd="0" presId="urn:microsoft.com/office/officeart/2005/8/layout/hierarchy6"/>
    <dgm:cxn modelId="{3B5D58E0-6458-4BE2-AE10-3A4620A2D109}" type="presParOf" srcId="{4C9E1DF9-BE6F-4485-B56B-ED691F8C92B9}" destId="{92039E24-0DAB-4833-9413-ECDFDEA03DCB}" srcOrd="4" destOrd="0" presId="urn:microsoft.com/office/officeart/2005/8/layout/hierarchy6"/>
    <dgm:cxn modelId="{0CDD990F-0569-435F-8058-BFC2EA3B71D1}" type="presParOf" srcId="{4C9E1DF9-BE6F-4485-B56B-ED691F8C92B9}" destId="{25473720-14EC-4CDE-877D-99A5395FA12E}" srcOrd="5" destOrd="0" presId="urn:microsoft.com/office/officeart/2005/8/layout/hierarchy6"/>
    <dgm:cxn modelId="{1AB03931-082B-4945-971F-8E626D538C4B}" type="presParOf" srcId="{25473720-14EC-4CDE-877D-99A5395FA12E}" destId="{DEC96482-DB25-4B92-BA4D-F08DB14D4662}" srcOrd="0" destOrd="0" presId="urn:microsoft.com/office/officeart/2005/8/layout/hierarchy6"/>
    <dgm:cxn modelId="{2A4A6C15-5563-4A34-94C6-F9521C8B1E6F}" type="presParOf" srcId="{25473720-14EC-4CDE-877D-99A5395FA12E}" destId="{1F3B2D67-4CFB-41B7-9EBB-BD5DC44A1C6F}" srcOrd="1" destOrd="0" presId="urn:microsoft.com/office/officeart/2005/8/layout/hierarchy6"/>
    <dgm:cxn modelId="{1B369D82-6C79-40C7-9725-90D5A195F569}" type="presParOf" srcId="{A140F2FC-DE84-419B-8838-4FEFA74C028E}" destId="{3187E401-3FEC-462B-881B-FB5C00F003EA}" srcOrd="1" destOrd="0" presId="urn:microsoft.com/office/officeart/2005/8/layout/hierarchy6"/>
  </dgm:cxnLst>
  <dgm:bg>
    <a:solidFill>
      <a:schemeClr val="accent6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CB5538-A77E-4749-A7F1-B1085A1F1B5A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BB8E0E2-6611-4240-A6FC-44DA80238ACB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انسان</a:t>
          </a:r>
          <a:endParaRPr lang="fa-IR" dirty="0">
            <a:solidFill>
              <a:schemeClr val="tx1"/>
            </a:solidFill>
          </a:endParaRPr>
        </a:p>
      </dgm:t>
    </dgm:pt>
    <dgm:pt modelId="{E35D3D1F-F9B8-4164-A184-7C1C15AD1F09}" type="parTrans" cxnId="{45521C7A-5E8E-4A59-BA1D-5FF025CA510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62034E8B-16BD-4594-9C79-36C1C342DF6D}" type="sibTrans" cxnId="{45521C7A-5E8E-4A59-BA1D-5FF025CA510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0060909-877D-401A-AC77-7C7E2A8D5B23}">
      <dgm:prSet/>
      <dgm:spPr/>
      <dgm:t>
        <a:bodyPr/>
        <a:lstStyle/>
        <a:p>
          <a:pPr algn="ctr" rtl="1"/>
          <a:r>
            <a:rPr lang="fa-IR" b="1" dirty="0" smtClean="0">
              <a:solidFill>
                <a:schemeClr val="tx1"/>
              </a:solidFill>
            </a:rPr>
            <a:t>بیمار</a:t>
          </a:r>
          <a:endParaRPr lang="fa-IR" dirty="0">
            <a:solidFill>
              <a:schemeClr val="tx1"/>
            </a:solidFill>
          </a:endParaRPr>
        </a:p>
      </dgm:t>
    </dgm:pt>
    <dgm:pt modelId="{A64E269B-0B57-4482-90EB-8E2413A5B106}" type="parTrans" cxnId="{53E547A5-001F-4846-8274-9D6B509D250E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A8F668D6-235B-4F12-99FA-2512216D510D}" type="sibTrans" cxnId="{53E547A5-001F-4846-8274-9D6B509D250E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199BC81-D771-4F24-AC62-F68C7260AFE8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پرسنل</a:t>
          </a:r>
          <a:endParaRPr lang="en-US" dirty="0">
            <a:solidFill>
              <a:schemeClr val="tx1"/>
            </a:solidFill>
          </a:endParaRPr>
        </a:p>
      </dgm:t>
    </dgm:pt>
    <dgm:pt modelId="{07E5F7C0-E89C-48E1-8F26-CC6329AE65E7}" type="parTrans" cxnId="{F4358628-1976-4D12-A670-D2CC9050315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8E95A4A-B757-4F72-B20B-9CEEDBE6BB95}" type="sibTrans" cxnId="{F4358628-1976-4D12-A670-D2CC9050315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E13F0A5-5697-4A04-85D9-4EECAF31AB40}">
      <dgm:prSet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</a:rPr>
            <a:t>آنتی سپتیکها(بهداشت عمومی)</a:t>
          </a:r>
          <a:endParaRPr lang="en-US" dirty="0">
            <a:solidFill>
              <a:schemeClr val="tx1"/>
            </a:solidFill>
          </a:endParaRPr>
        </a:p>
      </dgm:t>
    </dgm:pt>
    <dgm:pt modelId="{1DC3598D-2DD4-4952-A7CE-811E19661FEC}" type="parTrans" cxnId="{D3B2707C-BDCD-4917-B1DA-7A65FE664C7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CFAA3A2-F519-4801-ACAE-AB6543D23DA9}" type="sibTrans" cxnId="{D3B2707C-BDCD-4917-B1DA-7A65FE664C7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E1F24E8-C8F1-4D1E-8476-1C12E7D2B69C}">
      <dgm:prSet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</a:rPr>
            <a:t>آنتی سپتیکها(بهداشت عمومی)</a:t>
          </a:r>
          <a:endParaRPr lang="en-US" dirty="0">
            <a:solidFill>
              <a:schemeClr val="tx1"/>
            </a:solidFill>
          </a:endParaRPr>
        </a:p>
      </dgm:t>
    </dgm:pt>
    <dgm:pt modelId="{097B4EFA-FD39-48F7-9636-1164FCE5D4FB}" type="parTrans" cxnId="{ED4F688F-E805-427A-8DD4-169F146E546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3877171-C5F4-4673-B5A6-F05B9CB55992}" type="sibTrans" cxnId="{ED4F688F-E805-427A-8DD4-169F146E546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461B91FB-7186-4D64-98BE-E12BEF807CBF}">
      <dgm:prSet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</a:rPr>
            <a:t>اسکراب جراحی </a:t>
          </a:r>
          <a:endParaRPr lang="en-US" dirty="0">
            <a:solidFill>
              <a:schemeClr val="tx1"/>
            </a:solidFill>
          </a:endParaRPr>
        </a:p>
      </dgm:t>
    </dgm:pt>
    <dgm:pt modelId="{E3EC533B-E7D0-4076-B87C-6A28C0E0F665}" type="parTrans" cxnId="{8D70D55D-2390-4CC5-972A-34A8F20DBD0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1A8DF460-1062-4C49-A7A7-020FDBAC102A}" type="sibTrans" cxnId="{8D70D55D-2390-4CC5-972A-34A8F20DBD0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D35277D-FE1E-49F1-89A1-23C1D3D77849}">
      <dgm:prSet/>
      <dgm:spPr/>
      <dgm:t>
        <a:bodyPr/>
        <a:lstStyle/>
        <a:p>
          <a:pPr algn="ctr" rtl="1"/>
          <a:r>
            <a:rPr lang="fa-IR" dirty="0" smtClean="0">
              <a:solidFill>
                <a:schemeClr val="tx1"/>
              </a:solidFill>
            </a:rPr>
            <a:t>سایر افراد(ملاقات کنندگان وهمراهان)</a:t>
          </a:r>
          <a:endParaRPr lang="fa-IR" dirty="0">
            <a:solidFill>
              <a:schemeClr val="tx1"/>
            </a:solidFill>
          </a:endParaRPr>
        </a:p>
      </dgm:t>
    </dgm:pt>
    <dgm:pt modelId="{288FC8EC-D01B-4AEC-8990-B0CA04CAD033}" type="parTrans" cxnId="{AEFE3E44-B619-45DD-A26F-46886EF1585D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2160245-677B-430B-A36F-1395DE7AFCE8}" type="sibTrans" cxnId="{AEFE3E44-B619-45DD-A26F-46886EF1585D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BBF7A93-98F2-42A6-898F-215E31055BF2}">
      <dgm:prSet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</a:rPr>
            <a:t>الکلی</a:t>
          </a:r>
          <a:endParaRPr lang="en-US" dirty="0">
            <a:solidFill>
              <a:schemeClr val="tx1"/>
            </a:solidFill>
          </a:endParaRPr>
        </a:p>
      </dgm:t>
    </dgm:pt>
    <dgm:pt modelId="{B8F54C80-F4D4-48D0-AEB6-53ED8BB1EEA9}" type="parTrans" cxnId="{5CF0517F-11E6-4AA9-A42E-82008E3B08A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A228E893-36B9-4FA7-8011-8679A927D220}" type="sibTrans" cxnId="{5CF0517F-11E6-4AA9-A42E-82008E3B08A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881CF1A-927C-41AA-A209-6775FF42F51B}">
      <dgm:prSet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</a:rPr>
            <a:t>غیر الکلی</a:t>
          </a:r>
          <a:endParaRPr lang="en-US" dirty="0">
            <a:solidFill>
              <a:schemeClr val="tx1"/>
            </a:solidFill>
          </a:endParaRPr>
        </a:p>
      </dgm:t>
    </dgm:pt>
    <dgm:pt modelId="{5D567B3F-B991-40DD-8EEE-B89491796688}" type="parTrans" cxnId="{9B284990-EC9A-4EF9-A52F-55B6C166B898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BC23EF3-D6CB-4471-8E9A-BB680B9BA426}" type="sibTrans" cxnId="{9B284990-EC9A-4EF9-A52F-55B6C166B898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6D96374-6870-4D3D-8BD4-242F8B9CC571}">
      <dgm:prSet/>
      <dgm:spPr/>
      <dgm:t>
        <a:bodyPr/>
        <a:lstStyle/>
        <a:p>
          <a:pPr algn="ctr" rtl="1"/>
          <a:r>
            <a:rPr lang="fa-IR" dirty="0" smtClean="0">
              <a:solidFill>
                <a:schemeClr val="tx1"/>
              </a:solidFill>
            </a:rPr>
            <a:t>ضدعفونی محل تزریق</a:t>
          </a:r>
          <a:endParaRPr lang="fa-IR" dirty="0">
            <a:solidFill>
              <a:schemeClr val="tx1"/>
            </a:solidFill>
          </a:endParaRPr>
        </a:p>
      </dgm:t>
    </dgm:pt>
    <dgm:pt modelId="{5145E19D-1026-4ACD-BB82-4A563397EB6A}" type="parTrans" cxnId="{82496BAB-9F19-4E75-B5EA-BE9366B2C6B1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CA9A33C-815A-4600-A2D3-B2D749FFC175}" type="sibTrans" cxnId="{82496BAB-9F19-4E75-B5EA-BE9366B2C6B1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85872CE0-B7BF-499A-9315-07F379EF51CB}">
      <dgm:prSet/>
      <dgm:spPr/>
      <dgm:t>
        <a:bodyPr/>
        <a:lstStyle/>
        <a:p>
          <a:pPr algn="ctr" rtl="1"/>
          <a:r>
            <a:rPr lang="fa-IR" dirty="0" smtClean="0">
              <a:solidFill>
                <a:schemeClr val="tx1"/>
              </a:solidFill>
            </a:rPr>
            <a:t>پرپ جراحی</a:t>
          </a:r>
          <a:endParaRPr lang="fa-IR" dirty="0">
            <a:solidFill>
              <a:schemeClr val="tx1"/>
            </a:solidFill>
          </a:endParaRPr>
        </a:p>
      </dgm:t>
    </dgm:pt>
    <dgm:pt modelId="{497BC7DF-3F23-49AA-9160-BB2D6D18E87A}" type="parTrans" cxnId="{5A2062DC-C870-476B-BA2E-6E49C1B73A6E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3FE9AC75-3025-4DB3-8BED-560F93A66084}" type="sibTrans" cxnId="{5A2062DC-C870-476B-BA2E-6E49C1B73A6E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CE692C4-2D6E-4BC2-A455-822C87E5BF69}">
      <dgm:prSet/>
      <dgm:spPr/>
      <dgm:t>
        <a:bodyPr/>
        <a:lstStyle/>
        <a:p>
          <a:pPr algn="ctr" rtl="1"/>
          <a:r>
            <a:rPr lang="fa-IR" dirty="0" smtClean="0">
              <a:solidFill>
                <a:schemeClr val="tx1"/>
              </a:solidFill>
            </a:rPr>
            <a:t>شستشو و کاهش بار میکروبی بدن بیمار</a:t>
          </a:r>
          <a:endParaRPr lang="fa-IR" dirty="0">
            <a:solidFill>
              <a:schemeClr val="tx1"/>
            </a:solidFill>
          </a:endParaRPr>
        </a:p>
      </dgm:t>
    </dgm:pt>
    <dgm:pt modelId="{DF80273B-6A2B-4043-B728-6B947906025C}" type="parTrans" cxnId="{84999D31-2384-4AC2-86B2-AB5AE784DE4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160D30D-2797-423C-A956-1171E2965FCC}" type="sibTrans" cxnId="{84999D31-2384-4AC2-86B2-AB5AE784DE4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3DF5668C-0D60-4490-B53F-A359A00E300D}">
      <dgm:prSet/>
      <dgm:spPr/>
      <dgm:t>
        <a:bodyPr/>
        <a:lstStyle/>
        <a:p>
          <a:pPr algn="ctr" rtl="1"/>
          <a:r>
            <a:rPr lang="fa-IR" dirty="0" smtClean="0">
              <a:solidFill>
                <a:schemeClr val="tx1"/>
              </a:solidFill>
            </a:rPr>
            <a:t>آلودگی زدایی بدن بیمار( بدون نیازبه آب)</a:t>
          </a:r>
          <a:endParaRPr lang="fa-IR" dirty="0">
            <a:solidFill>
              <a:schemeClr val="tx1"/>
            </a:solidFill>
          </a:endParaRPr>
        </a:p>
      </dgm:t>
    </dgm:pt>
    <dgm:pt modelId="{C00C82CF-4E85-433D-8B30-DE7496D21C94}" type="parTrans" cxnId="{9FFD6FD5-873B-4D32-BD7F-86F788A81A4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6D6ED986-CF76-427D-9992-8A4186BEB67D}" type="sibTrans" cxnId="{9FFD6FD5-873B-4D32-BD7F-86F788A81A4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233C821-0779-49E2-8329-B3A72FEA2544}" type="pres">
      <dgm:prSet presAssocID="{B4CB5538-A77E-4749-A7F1-B1085A1F1B5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9236AD20-3CEF-4D53-913C-A7D1B028B3A0}" type="pres">
      <dgm:prSet presAssocID="{6BB8E0E2-6611-4240-A6FC-44DA80238ACB}" presName="root1" presStyleCnt="0"/>
      <dgm:spPr/>
    </dgm:pt>
    <dgm:pt modelId="{B8691DD2-72F1-4737-B84F-B176E0E148C5}" type="pres">
      <dgm:prSet presAssocID="{6BB8E0E2-6611-4240-A6FC-44DA80238AC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9F0B36A-0367-4778-8DEE-B303E2A53106}" type="pres">
      <dgm:prSet presAssocID="{6BB8E0E2-6611-4240-A6FC-44DA80238ACB}" presName="level2hierChild" presStyleCnt="0"/>
      <dgm:spPr/>
    </dgm:pt>
    <dgm:pt modelId="{61C0BCC0-6BB4-49DD-9D13-8CBB31ABC06C}" type="pres">
      <dgm:prSet presAssocID="{07E5F7C0-E89C-48E1-8F26-CC6329AE65E7}" presName="conn2-1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9DC76650-947E-4C83-A208-CA473EF4EF8E}" type="pres">
      <dgm:prSet presAssocID="{07E5F7C0-E89C-48E1-8F26-CC6329AE65E7}" presName="connTx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14D0DBF2-37EC-469F-ADE1-E665124D0DC9}" type="pres">
      <dgm:prSet presAssocID="{7199BC81-D771-4F24-AC62-F68C7260AFE8}" presName="root2" presStyleCnt="0"/>
      <dgm:spPr/>
    </dgm:pt>
    <dgm:pt modelId="{EF54B934-DB11-4800-A184-227F1DF5640C}" type="pres">
      <dgm:prSet presAssocID="{7199BC81-D771-4F24-AC62-F68C7260AFE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D7F78FD-1F72-468A-83FD-A73470E2F826}" type="pres">
      <dgm:prSet presAssocID="{7199BC81-D771-4F24-AC62-F68C7260AFE8}" presName="level3hierChild" presStyleCnt="0"/>
      <dgm:spPr/>
    </dgm:pt>
    <dgm:pt modelId="{1F0C372B-83AC-4C28-BDC0-A1B86A05C349}" type="pres">
      <dgm:prSet presAssocID="{097B4EFA-FD39-48F7-9636-1164FCE5D4FB}" presName="conn2-1" presStyleLbl="parChTrans1D3" presStyleIdx="0" presStyleCnt="7"/>
      <dgm:spPr/>
      <dgm:t>
        <a:bodyPr/>
        <a:lstStyle/>
        <a:p>
          <a:pPr rtl="1"/>
          <a:endParaRPr lang="fa-IR"/>
        </a:p>
      </dgm:t>
    </dgm:pt>
    <dgm:pt modelId="{6489DFBA-B7F6-43E3-A6F1-D9E085C4AC09}" type="pres">
      <dgm:prSet presAssocID="{097B4EFA-FD39-48F7-9636-1164FCE5D4FB}" presName="connTx" presStyleLbl="parChTrans1D3" presStyleIdx="0" presStyleCnt="7"/>
      <dgm:spPr/>
      <dgm:t>
        <a:bodyPr/>
        <a:lstStyle/>
        <a:p>
          <a:pPr rtl="1"/>
          <a:endParaRPr lang="fa-IR"/>
        </a:p>
      </dgm:t>
    </dgm:pt>
    <dgm:pt modelId="{AF56BC60-62C2-45B3-914B-30E696B4A6AB}" type="pres">
      <dgm:prSet presAssocID="{BE1F24E8-C8F1-4D1E-8476-1C12E7D2B69C}" presName="root2" presStyleCnt="0"/>
      <dgm:spPr/>
    </dgm:pt>
    <dgm:pt modelId="{89FA2694-DE37-4609-9113-11DF3BA027BC}" type="pres">
      <dgm:prSet presAssocID="{BE1F24E8-C8F1-4D1E-8476-1C12E7D2B69C}" presName="LevelTwoTextNode" presStyleLbl="node3" presStyleIdx="0" presStyleCnt="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8DD4E5D-E6A0-48DE-ACA6-FB09A6BEFCA8}" type="pres">
      <dgm:prSet presAssocID="{BE1F24E8-C8F1-4D1E-8476-1C12E7D2B69C}" presName="level3hierChild" presStyleCnt="0"/>
      <dgm:spPr/>
    </dgm:pt>
    <dgm:pt modelId="{C73B2662-83CA-42F4-9938-FD68794A61B3}" type="pres">
      <dgm:prSet presAssocID="{E3EC533B-E7D0-4076-B87C-6A28C0E0F665}" presName="conn2-1" presStyleLbl="parChTrans1D3" presStyleIdx="1" presStyleCnt="7"/>
      <dgm:spPr/>
      <dgm:t>
        <a:bodyPr/>
        <a:lstStyle/>
        <a:p>
          <a:pPr rtl="1"/>
          <a:endParaRPr lang="fa-IR"/>
        </a:p>
      </dgm:t>
    </dgm:pt>
    <dgm:pt modelId="{95E1304A-E5D8-44E9-B4C5-B6142ECDD18A}" type="pres">
      <dgm:prSet presAssocID="{E3EC533B-E7D0-4076-B87C-6A28C0E0F665}" presName="connTx" presStyleLbl="parChTrans1D3" presStyleIdx="1" presStyleCnt="7"/>
      <dgm:spPr/>
      <dgm:t>
        <a:bodyPr/>
        <a:lstStyle/>
        <a:p>
          <a:pPr rtl="1"/>
          <a:endParaRPr lang="fa-IR"/>
        </a:p>
      </dgm:t>
    </dgm:pt>
    <dgm:pt modelId="{C30F3FE0-3A21-4513-B8F8-DBDF9B75CC78}" type="pres">
      <dgm:prSet presAssocID="{461B91FB-7186-4D64-98BE-E12BEF807CBF}" presName="root2" presStyleCnt="0"/>
      <dgm:spPr/>
    </dgm:pt>
    <dgm:pt modelId="{DEFDEAA4-3D16-42D8-A173-3FF167C90575}" type="pres">
      <dgm:prSet presAssocID="{461B91FB-7186-4D64-98BE-E12BEF807CBF}" presName="LevelTwoTextNode" presStyleLbl="node3" presStyleIdx="1" presStyleCnt="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1EB6F60-DF98-40BF-B2EE-E0AF8BDB74E7}" type="pres">
      <dgm:prSet presAssocID="{461B91FB-7186-4D64-98BE-E12BEF807CBF}" presName="level3hierChild" presStyleCnt="0"/>
      <dgm:spPr/>
    </dgm:pt>
    <dgm:pt modelId="{65E25C47-7A19-4C2F-889D-5569608FBF26}" type="pres">
      <dgm:prSet presAssocID="{B8F54C80-F4D4-48D0-AEB6-53ED8BB1EEA9}" presName="conn2-1" presStyleLbl="parChTrans1D4" presStyleIdx="0" presStyleCnt="2"/>
      <dgm:spPr/>
      <dgm:t>
        <a:bodyPr/>
        <a:lstStyle/>
        <a:p>
          <a:pPr rtl="1"/>
          <a:endParaRPr lang="fa-IR"/>
        </a:p>
      </dgm:t>
    </dgm:pt>
    <dgm:pt modelId="{FF991CF6-043C-4F53-8BAB-EE161A3CF846}" type="pres">
      <dgm:prSet presAssocID="{B8F54C80-F4D4-48D0-AEB6-53ED8BB1EEA9}" presName="connTx" presStyleLbl="parChTrans1D4" presStyleIdx="0" presStyleCnt="2"/>
      <dgm:spPr/>
      <dgm:t>
        <a:bodyPr/>
        <a:lstStyle/>
        <a:p>
          <a:pPr rtl="1"/>
          <a:endParaRPr lang="fa-IR"/>
        </a:p>
      </dgm:t>
    </dgm:pt>
    <dgm:pt modelId="{0CE71758-E362-4BE1-9ED2-EC850F7354FD}" type="pres">
      <dgm:prSet presAssocID="{FBBF7A93-98F2-42A6-898F-215E31055BF2}" presName="root2" presStyleCnt="0"/>
      <dgm:spPr/>
    </dgm:pt>
    <dgm:pt modelId="{2F447368-9416-40DA-81FA-E8FC5723445B}" type="pres">
      <dgm:prSet presAssocID="{FBBF7A93-98F2-42A6-898F-215E31055BF2}" presName="LevelTwoTextNode" presStyleLbl="node4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9A4DF79-B819-4476-BD81-AC1F1E3C7408}" type="pres">
      <dgm:prSet presAssocID="{FBBF7A93-98F2-42A6-898F-215E31055BF2}" presName="level3hierChild" presStyleCnt="0"/>
      <dgm:spPr/>
    </dgm:pt>
    <dgm:pt modelId="{748AF28E-B32B-419F-954C-CB890ECCF3B0}" type="pres">
      <dgm:prSet presAssocID="{5D567B3F-B991-40DD-8EEE-B89491796688}" presName="conn2-1" presStyleLbl="parChTrans1D4" presStyleIdx="1" presStyleCnt="2"/>
      <dgm:spPr/>
      <dgm:t>
        <a:bodyPr/>
        <a:lstStyle/>
        <a:p>
          <a:pPr rtl="1"/>
          <a:endParaRPr lang="fa-IR"/>
        </a:p>
      </dgm:t>
    </dgm:pt>
    <dgm:pt modelId="{FBCB21AE-8DF8-44DB-AC09-456B2B59CEFD}" type="pres">
      <dgm:prSet presAssocID="{5D567B3F-B991-40DD-8EEE-B89491796688}" presName="connTx" presStyleLbl="parChTrans1D4" presStyleIdx="1" presStyleCnt="2"/>
      <dgm:spPr/>
      <dgm:t>
        <a:bodyPr/>
        <a:lstStyle/>
        <a:p>
          <a:pPr rtl="1"/>
          <a:endParaRPr lang="fa-IR"/>
        </a:p>
      </dgm:t>
    </dgm:pt>
    <dgm:pt modelId="{78ED8E8A-248D-4142-9698-D48C8DCB3AE1}" type="pres">
      <dgm:prSet presAssocID="{F881CF1A-927C-41AA-A209-6775FF42F51B}" presName="root2" presStyleCnt="0"/>
      <dgm:spPr/>
    </dgm:pt>
    <dgm:pt modelId="{07DA48C0-A9A6-4B7B-A807-61E9BE238A8C}" type="pres">
      <dgm:prSet presAssocID="{F881CF1A-927C-41AA-A209-6775FF42F51B}" presName="LevelTwoTextNode" presStyleLbl="node4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580C82D-CB24-4CD1-9A8C-BCBE7E454A2B}" type="pres">
      <dgm:prSet presAssocID="{F881CF1A-927C-41AA-A209-6775FF42F51B}" presName="level3hierChild" presStyleCnt="0"/>
      <dgm:spPr/>
    </dgm:pt>
    <dgm:pt modelId="{908AEE0E-DD54-452E-86E4-69093CF617B2}" type="pres">
      <dgm:prSet presAssocID="{A64E269B-0B57-4482-90EB-8E2413A5B106}" presName="conn2-1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395CD530-B483-4029-B943-A5746681C25B}" type="pres">
      <dgm:prSet presAssocID="{A64E269B-0B57-4482-90EB-8E2413A5B106}" presName="connTx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E2DAC09A-BDCF-4913-8FAA-E07203BF052F}" type="pres">
      <dgm:prSet presAssocID="{70060909-877D-401A-AC77-7C7E2A8D5B23}" presName="root2" presStyleCnt="0"/>
      <dgm:spPr/>
    </dgm:pt>
    <dgm:pt modelId="{29B55218-E06B-448B-B4B1-268415D25E11}" type="pres">
      <dgm:prSet presAssocID="{70060909-877D-401A-AC77-7C7E2A8D5B23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A795DA4-3353-4134-97D4-C954807DC693}" type="pres">
      <dgm:prSet presAssocID="{70060909-877D-401A-AC77-7C7E2A8D5B23}" presName="level3hierChild" presStyleCnt="0"/>
      <dgm:spPr/>
    </dgm:pt>
    <dgm:pt modelId="{A0EDDBEB-BEB4-42D1-BA63-FAE5942030DA}" type="pres">
      <dgm:prSet presAssocID="{5145E19D-1026-4ACD-BB82-4A563397EB6A}" presName="conn2-1" presStyleLbl="parChTrans1D3" presStyleIdx="2" presStyleCnt="7"/>
      <dgm:spPr/>
      <dgm:t>
        <a:bodyPr/>
        <a:lstStyle/>
        <a:p>
          <a:pPr rtl="1"/>
          <a:endParaRPr lang="fa-IR"/>
        </a:p>
      </dgm:t>
    </dgm:pt>
    <dgm:pt modelId="{3D95C0CE-E7A2-477C-8BB2-AC1404A219B5}" type="pres">
      <dgm:prSet presAssocID="{5145E19D-1026-4ACD-BB82-4A563397EB6A}" presName="connTx" presStyleLbl="parChTrans1D3" presStyleIdx="2" presStyleCnt="7"/>
      <dgm:spPr/>
      <dgm:t>
        <a:bodyPr/>
        <a:lstStyle/>
        <a:p>
          <a:pPr rtl="1"/>
          <a:endParaRPr lang="fa-IR"/>
        </a:p>
      </dgm:t>
    </dgm:pt>
    <dgm:pt modelId="{00F14AEA-70AA-438B-AC31-9AA1ADD5069D}" type="pres">
      <dgm:prSet presAssocID="{96D96374-6870-4D3D-8BD4-242F8B9CC571}" presName="root2" presStyleCnt="0"/>
      <dgm:spPr/>
    </dgm:pt>
    <dgm:pt modelId="{CCB1A109-EC9E-4BA3-8C1D-4566338BE0A2}" type="pres">
      <dgm:prSet presAssocID="{96D96374-6870-4D3D-8BD4-242F8B9CC571}" presName="LevelTwoTextNode" presStyleLbl="node3" presStyleIdx="2" presStyleCnt="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25B3DDD-5873-469E-9D52-A7472322091C}" type="pres">
      <dgm:prSet presAssocID="{96D96374-6870-4D3D-8BD4-242F8B9CC571}" presName="level3hierChild" presStyleCnt="0"/>
      <dgm:spPr/>
    </dgm:pt>
    <dgm:pt modelId="{6CF40D7C-721A-49A6-8915-018EA45323C3}" type="pres">
      <dgm:prSet presAssocID="{497BC7DF-3F23-49AA-9160-BB2D6D18E87A}" presName="conn2-1" presStyleLbl="parChTrans1D3" presStyleIdx="3" presStyleCnt="7"/>
      <dgm:spPr/>
      <dgm:t>
        <a:bodyPr/>
        <a:lstStyle/>
        <a:p>
          <a:pPr rtl="1"/>
          <a:endParaRPr lang="fa-IR"/>
        </a:p>
      </dgm:t>
    </dgm:pt>
    <dgm:pt modelId="{5C0D3A66-5DB8-413B-8910-69461BF3B3D3}" type="pres">
      <dgm:prSet presAssocID="{497BC7DF-3F23-49AA-9160-BB2D6D18E87A}" presName="connTx" presStyleLbl="parChTrans1D3" presStyleIdx="3" presStyleCnt="7"/>
      <dgm:spPr/>
      <dgm:t>
        <a:bodyPr/>
        <a:lstStyle/>
        <a:p>
          <a:pPr rtl="1"/>
          <a:endParaRPr lang="fa-IR"/>
        </a:p>
      </dgm:t>
    </dgm:pt>
    <dgm:pt modelId="{A6C87FB0-3A03-4B86-97B9-9721ADCA4FF5}" type="pres">
      <dgm:prSet presAssocID="{85872CE0-B7BF-499A-9315-07F379EF51CB}" presName="root2" presStyleCnt="0"/>
      <dgm:spPr/>
    </dgm:pt>
    <dgm:pt modelId="{9B85F161-62BF-41D7-B8E1-78EF7ADA4B2D}" type="pres">
      <dgm:prSet presAssocID="{85872CE0-B7BF-499A-9315-07F379EF51CB}" presName="LevelTwoTextNode" presStyleLbl="node3" presStyleIdx="3" presStyleCnt="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3F30210-52B4-4BFD-9704-AF60778ECCAB}" type="pres">
      <dgm:prSet presAssocID="{85872CE0-B7BF-499A-9315-07F379EF51CB}" presName="level3hierChild" presStyleCnt="0"/>
      <dgm:spPr/>
    </dgm:pt>
    <dgm:pt modelId="{B9004F60-FE23-42FE-9B15-F43E908B8521}" type="pres">
      <dgm:prSet presAssocID="{DF80273B-6A2B-4043-B728-6B947906025C}" presName="conn2-1" presStyleLbl="parChTrans1D3" presStyleIdx="4" presStyleCnt="7"/>
      <dgm:spPr/>
      <dgm:t>
        <a:bodyPr/>
        <a:lstStyle/>
        <a:p>
          <a:pPr rtl="1"/>
          <a:endParaRPr lang="fa-IR"/>
        </a:p>
      </dgm:t>
    </dgm:pt>
    <dgm:pt modelId="{967787B2-8AB1-455B-B2EA-F906BE29CFDE}" type="pres">
      <dgm:prSet presAssocID="{DF80273B-6A2B-4043-B728-6B947906025C}" presName="connTx" presStyleLbl="parChTrans1D3" presStyleIdx="4" presStyleCnt="7"/>
      <dgm:spPr/>
      <dgm:t>
        <a:bodyPr/>
        <a:lstStyle/>
        <a:p>
          <a:pPr rtl="1"/>
          <a:endParaRPr lang="fa-IR"/>
        </a:p>
      </dgm:t>
    </dgm:pt>
    <dgm:pt modelId="{F9E0A605-AAEB-4895-A050-8CF485888032}" type="pres">
      <dgm:prSet presAssocID="{2CE692C4-2D6E-4BC2-A455-822C87E5BF69}" presName="root2" presStyleCnt="0"/>
      <dgm:spPr/>
    </dgm:pt>
    <dgm:pt modelId="{0084D169-754C-4EF3-B430-536F03C56821}" type="pres">
      <dgm:prSet presAssocID="{2CE692C4-2D6E-4BC2-A455-822C87E5BF69}" presName="LevelTwoTextNode" presStyleLbl="node3" presStyleIdx="4" presStyleCnt="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336C2A4-C8F1-4330-A99D-F8B95698AD5D}" type="pres">
      <dgm:prSet presAssocID="{2CE692C4-2D6E-4BC2-A455-822C87E5BF69}" presName="level3hierChild" presStyleCnt="0"/>
      <dgm:spPr/>
    </dgm:pt>
    <dgm:pt modelId="{2DBC4FD0-D391-4867-851B-01660D1303BB}" type="pres">
      <dgm:prSet presAssocID="{C00C82CF-4E85-433D-8B30-DE7496D21C94}" presName="conn2-1" presStyleLbl="parChTrans1D3" presStyleIdx="5" presStyleCnt="7"/>
      <dgm:spPr/>
      <dgm:t>
        <a:bodyPr/>
        <a:lstStyle/>
        <a:p>
          <a:pPr rtl="1"/>
          <a:endParaRPr lang="fa-IR"/>
        </a:p>
      </dgm:t>
    </dgm:pt>
    <dgm:pt modelId="{A395C6B7-92FE-44E4-AD35-41E9D04AB437}" type="pres">
      <dgm:prSet presAssocID="{C00C82CF-4E85-433D-8B30-DE7496D21C94}" presName="connTx" presStyleLbl="parChTrans1D3" presStyleIdx="5" presStyleCnt="7"/>
      <dgm:spPr/>
      <dgm:t>
        <a:bodyPr/>
        <a:lstStyle/>
        <a:p>
          <a:pPr rtl="1"/>
          <a:endParaRPr lang="fa-IR"/>
        </a:p>
      </dgm:t>
    </dgm:pt>
    <dgm:pt modelId="{FF4D2D81-7987-4B7A-B347-7E84DAA8614B}" type="pres">
      <dgm:prSet presAssocID="{3DF5668C-0D60-4490-B53F-A359A00E300D}" presName="root2" presStyleCnt="0"/>
      <dgm:spPr/>
    </dgm:pt>
    <dgm:pt modelId="{44C6493D-6977-449B-AE18-485881B0372B}" type="pres">
      <dgm:prSet presAssocID="{3DF5668C-0D60-4490-B53F-A359A00E300D}" presName="LevelTwoTextNode" presStyleLbl="node3" presStyleIdx="5" presStyleCnt="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1FA4312-E478-46B6-B8E5-6B8A14178D4F}" type="pres">
      <dgm:prSet presAssocID="{3DF5668C-0D60-4490-B53F-A359A00E300D}" presName="level3hierChild" presStyleCnt="0"/>
      <dgm:spPr/>
    </dgm:pt>
    <dgm:pt modelId="{2393D2E4-5FD1-474E-9D1D-99837D3AF45A}" type="pres">
      <dgm:prSet presAssocID="{288FC8EC-D01B-4AEC-8990-B0CA04CAD033}" presName="conn2-1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AB533479-890E-4F14-A85A-7AD0CAB44F37}" type="pres">
      <dgm:prSet presAssocID="{288FC8EC-D01B-4AEC-8990-B0CA04CAD033}" presName="connTx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8F1F602C-DADC-41C4-9945-9C1439785BB1}" type="pres">
      <dgm:prSet presAssocID="{7D35277D-FE1E-49F1-89A1-23C1D3D77849}" presName="root2" presStyleCnt="0"/>
      <dgm:spPr/>
    </dgm:pt>
    <dgm:pt modelId="{3D619C3F-8349-4468-B64D-4D9CF862D867}" type="pres">
      <dgm:prSet presAssocID="{7D35277D-FE1E-49F1-89A1-23C1D3D77849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A22302F-A417-4275-99BF-36AF2F001301}" type="pres">
      <dgm:prSet presAssocID="{7D35277D-FE1E-49F1-89A1-23C1D3D77849}" presName="level3hierChild" presStyleCnt="0"/>
      <dgm:spPr/>
    </dgm:pt>
    <dgm:pt modelId="{9C90AE6B-14A2-464E-B310-5273D0D98601}" type="pres">
      <dgm:prSet presAssocID="{1DC3598D-2DD4-4952-A7CE-811E19661FEC}" presName="conn2-1" presStyleLbl="parChTrans1D3" presStyleIdx="6" presStyleCnt="7"/>
      <dgm:spPr/>
      <dgm:t>
        <a:bodyPr/>
        <a:lstStyle/>
        <a:p>
          <a:pPr rtl="1"/>
          <a:endParaRPr lang="fa-IR"/>
        </a:p>
      </dgm:t>
    </dgm:pt>
    <dgm:pt modelId="{B442CB5B-EBF2-4E4F-9C45-07C97B45C431}" type="pres">
      <dgm:prSet presAssocID="{1DC3598D-2DD4-4952-A7CE-811E19661FEC}" presName="connTx" presStyleLbl="parChTrans1D3" presStyleIdx="6" presStyleCnt="7"/>
      <dgm:spPr/>
      <dgm:t>
        <a:bodyPr/>
        <a:lstStyle/>
        <a:p>
          <a:pPr rtl="1"/>
          <a:endParaRPr lang="fa-IR"/>
        </a:p>
      </dgm:t>
    </dgm:pt>
    <dgm:pt modelId="{D74C6786-6E99-48E6-84CC-1EBC96AAEE00}" type="pres">
      <dgm:prSet presAssocID="{FE13F0A5-5697-4A04-85D9-4EECAF31AB40}" presName="root2" presStyleCnt="0"/>
      <dgm:spPr/>
    </dgm:pt>
    <dgm:pt modelId="{738AB8BE-4159-4998-8F49-1532576C95BD}" type="pres">
      <dgm:prSet presAssocID="{FE13F0A5-5697-4A04-85D9-4EECAF31AB40}" presName="LevelTwoTextNode" presStyleLbl="node3" presStyleIdx="6" presStyleCnt="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588335E-83A0-4D9C-9986-51E1C812528D}" type="pres">
      <dgm:prSet presAssocID="{FE13F0A5-5697-4A04-85D9-4EECAF31AB40}" presName="level3hierChild" presStyleCnt="0"/>
      <dgm:spPr/>
    </dgm:pt>
  </dgm:ptLst>
  <dgm:cxnLst>
    <dgm:cxn modelId="{B8D09864-98D8-4030-B62A-D9D8BF86D554}" type="presOf" srcId="{E3EC533B-E7D0-4076-B87C-6A28C0E0F665}" destId="{95E1304A-E5D8-44E9-B4C5-B6142ECDD18A}" srcOrd="1" destOrd="0" presId="urn:microsoft.com/office/officeart/2005/8/layout/hierarchy2"/>
    <dgm:cxn modelId="{99183FA6-3F6A-4736-9B42-0F607E7BC357}" type="presOf" srcId="{DF80273B-6A2B-4043-B728-6B947906025C}" destId="{967787B2-8AB1-455B-B2EA-F906BE29CFDE}" srcOrd="1" destOrd="0" presId="urn:microsoft.com/office/officeart/2005/8/layout/hierarchy2"/>
    <dgm:cxn modelId="{D93EDE05-ABA2-4552-B712-8F16FF52EF12}" type="presOf" srcId="{3DF5668C-0D60-4490-B53F-A359A00E300D}" destId="{44C6493D-6977-449B-AE18-485881B0372B}" srcOrd="0" destOrd="0" presId="urn:microsoft.com/office/officeart/2005/8/layout/hierarchy2"/>
    <dgm:cxn modelId="{9FFD6FD5-873B-4D32-BD7F-86F788A81A46}" srcId="{70060909-877D-401A-AC77-7C7E2A8D5B23}" destId="{3DF5668C-0D60-4490-B53F-A359A00E300D}" srcOrd="3" destOrd="0" parTransId="{C00C82CF-4E85-433D-8B30-DE7496D21C94}" sibTransId="{6D6ED986-CF76-427D-9992-8A4186BEB67D}"/>
    <dgm:cxn modelId="{84999D31-2384-4AC2-86B2-AB5AE784DE45}" srcId="{70060909-877D-401A-AC77-7C7E2A8D5B23}" destId="{2CE692C4-2D6E-4BC2-A455-822C87E5BF69}" srcOrd="2" destOrd="0" parTransId="{DF80273B-6A2B-4043-B728-6B947906025C}" sibTransId="{2160D30D-2797-423C-A956-1171E2965FCC}"/>
    <dgm:cxn modelId="{EA4D0E8D-907E-4687-94AF-3229051C94B4}" type="presOf" srcId="{BE1F24E8-C8F1-4D1E-8476-1C12E7D2B69C}" destId="{89FA2694-DE37-4609-9113-11DF3BA027BC}" srcOrd="0" destOrd="0" presId="urn:microsoft.com/office/officeart/2005/8/layout/hierarchy2"/>
    <dgm:cxn modelId="{2A3C6147-83D9-4002-98C4-121576EE74AE}" type="presOf" srcId="{461B91FB-7186-4D64-98BE-E12BEF807CBF}" destId="{DEFDEAA4-3D16-42D8-A173-3FF167C90575}" srcOrd="0" destOrd="0" presId="urn:microsoft.com/office/officeart/2005/8/layout/hierarchy2"/>
    <dgm:cxn modelId="{0949A87E-94FB-4CA3-B4CB-1F87DAD9A735}" type="presOf" srcId="{FE13F0A5-5697-4A04-85D9-4EECAF31AB40}" destId="{738AB8BE-4159-4998-8F49-1532576C95BD}" srcOrd="0" destOrd="0" presId="urn:microsoft.com/office/officeart/2005/8/layout/hierarchy2"/>
    <dgm:cxn modelId="{5A25CFEA-F74E-44C7-916D-DC5B351E3870}" type="presOf" srcId="{C00C82CF-4E85-433D-8B30-DE7496D21C94}" destId="{2DBC4FD0-D391-4867-851B-01660D1303BB}" srcOrd="0" destOrd="0" presId="urn:microsoft.com/office/officeart/2005/8/layout/hierarchy2"/>
    <dgm:cxn modelId="{291D9D5A-1053-4E54-A73E-FE3C24D91B81}" type="presOf" srcId="{A64E269B-0B57-4482-90EB-8E2413A5B106}" destId="{908AEE0E-DD54-452E-86E4-69093CF617B2}" srcOrd="0" destOrd="0" presId="urn:microsoft.com/office/officeart/2005/8/layout/hierarchy2"/>
    <dgm:cxn modelId="{2B7CB61C-67E5-4B70-94A5-325D7E947ABF}" type="presOf" srcId="{288FC8EC-D01B-4AEC-8990-B0CA04CAD033}" destId="{2393D2E4-5FD1-474E-9D1D-99837D3AF45A}" srcOrd="0" destOrd="0" presId="urn:microsoft.com/office/officeart/2005/8/layout/hierarchy2"/>
    <dgm:cxn modelId="{5A2062DC-C870-476B-BA2E-6E49C1B73A6E}" srcId="{70060909-877D-401A-AC77-7C7E2A8D5B23}" destId="{85872CE0-B7BF-499A-9315-07F379EF51CB}" srcOrd="1" destOrd="0" parTransId="{497BC7DF-3F23-49AA-9160-BB2D6D18E87A}" sibTransId="{3FE9AC75-3025-4DB3-8BED-560F93A66084}"/>
    <dgm:cxn modelId="{DE3C1055-C446-41EA-8710-A459A62E182F}" type="presOf" srcId="{E3EC533B-E7D0-4076-B87C-6A28C0E0F665}" destId="{C73B2662-83CA-42F4-9938-FD68794A61B3}" srcOrd="0" destOrd="0" presId="urn:microsoft.com/office/officeart/2005/8/layout/hierarchy2"/>
    <dgm:cxn modelId="{8C71196A-1CF0-428F-B15A-5BDE78AC8660}" type="presOf" srcId="{497BC7DF-3F23-49AA-9160-BB2D6D18E87A}" destId="{5C0D3A66-5DB8-413B-8910-69461BF3B3D3}" srcOrd="1" destOrd="0" presId="urn:microsoft.com/office/officeart/2005/8/layout/hierarchy2"/>
    <dgm:cxn modelId="{CAE6901C-43B7-481D-B6B6-B29F18BEF0FE}" type="presOf" srcId="{96D96374-6870-4D3D-8BD4-242F8B9CC571}" destId="{CCB1A109-EC9E-4BA3-8C1D-4566338BE0A2}" srcOrd="0" destOrd="0" presId="urn:microsoft.com/office/officeart/2005/8/layout/hierarchy2"/>
    <dgm:cxn modelId="{5CF0517F-11E6-4AA9-A42E-82008E3B08A5}" srcId="{461B91FB-7186-4D64-98BE-E12BEF807CBF}" destId="{FBBF7A93-98F2-42A6-898F-215E31055BF2}" srcOrd="0" destOrd="0" parTransId="{B8F54C80-F4D4-48D0-AEB6-53ED8BB1EEA9}" sibTransId="{A228E893-36B9-4FA7-8011-8679A927D220}"/>
    <dgm:cxn modelId="{82496BAB-9F19-4E75-B5EA-BE9366B2C6B1}" srcId="{70060909-877D-401A-AC77-7C7E2A8D5B23}" destId="{96D96374-6870-4D3D-8BD4-242F8B9CC571}" srcOrd="0" destOrd="0" parTransId="{5145E19D-1026-4ACD-BB82-4A563397EB6A}" sibTransId="{0CA9A33C-815A-4600-A2D3-B2D749FFC175}"/>
    <dgm:cxn modelId="{8D70D55D-2390-4CC5-972A-34A8F20DBD05}" srcId="{7199BC81-D771-4F24-AC62-F68C7260AFE8}" destId="{461B91FB-7186-4D64-98BE-E12BEF807CBF}" srcOrd="1" destOrd="0" parTransId="{E3EC533B-E7D0-4076-B87C-6A28C0E0F665}" sibTransId="{1A8DF460-1062-4C49-A7A7-020FDBAC102A}"/>
    <dgm:cxn modelId="{875EB8D0-6F55-4386-9BFC-B161FEAC289B}" type="presOf" srcId="{097B4EFA-FD39-48F7-9636-1164FCE5D4FB}" destId="{1F0C372B-83AC-4C28-BDC0-A1B86A05C349}" srcOrd="0" destOrd="0" presId="urn:microsoft.com/office/officeart/2005/8/layout/hierarchy2"/>
    <dgm:cxn modelId="{45521C7A-5E8E-4A59-BA1D-5FF025CA5109}" srcId="{B4CB5538-A77E-4749-A7F1-B1085A1F1B5A}" destId="{6BB8E0E2-6611-4240-A6FC-44DA80238ACB}" srcOrd="0" destOrd="0" parTransId="{E35D3D1F-F9B8-4164-A184-7C1C15AD1F09}" sibTransId="{62034E8B-16BD-4594-9C79-36C1C342DF6D}"/>
    <dgm:cxn modelId="{FC984D31-8020-4A29-B524-FAC0B72831CA}" type="presOf" srcId="{F881CF1A-927C-41AA-A209-6775FF42F51B}" destId="{07DA48C0-A9A6-4B7B-A807-61E9BE238A8C}" srcOrd="0" destOrd="0" presId="urn:microsoft.com/office/officeart/2005/8/layout/hierarchy2"/>
    <dgm:cxn modelId="{C8883AA3-5F05-423A-8B23-21C116761A7A}" type="presOf" srcId="{B4CB5538-A77E-4749-A7F1-B1085A1F1B5A}" destId="{F233C821-0779-49E2-8329-B3A72FEA2544}" srcOrd="0" destOrd="0" presId="urn:microsoft.com/office/officeart/2005/8/layout/hierarchy2"/>
    <dgm:cxn modelId="{D40D77F3-43C2-422A-B501-F64F4FE22B6A}" type="presOf" srcId="{B8F54C80-F4D4-48D0-AEB6-53ED8BB1EEA9}" destId="{65E25C47-7A19-4C2F-889D-5569608FBF26}" srcOrd="0" destOrd="0" presId="urn:microsoft.com/office/officeart/2005/8/layout/hierarchy2"/>
    <dgm:cxn modelId="{2AE329DA-805F-4172-B4E2-B5BEDF94DB8B}" type="presOf" srcId="{5145E19D-1026-4ACD-BB82-4A563397EB6A}" destId="{A0EDDBEB-BEB4-42D1-BA63-FAE5942030DA}" srcOrd="0" destOrd="0" presId="urn:microsoft.com/office/officeart/2005/8/layout/hierarchy2"/>
    <dgm:cxn modelId="{475E243B-DF3A-430E-A08C-53779C15EDDB}" type="presOf" srcId="{1DC3598D-2DD4-4952-A7CE-811E19661FEC}" destId="{9C90AE6B-14A2-464E-B310-5273D0D98601}" srcOrd="0" destOrd="0" presId="urn:microsoft.com/office/officeart/2005/8/layout/hierarchy2"/>
    <dgm:cxn modelId="{F4358628-1976-4D12-A670-D2CC90503156}" srcId="{6BB8E0E2-6611-4240-A6FC-44DA80238ACB}" destId="{7199BC81-D771-4F24-AC62-F68C7260AFE8}" srcOrd="0" destOrd="0" parTransId="{07E5F7C0-E89C-48E1-8F26-CC6329AE65E7}" sibTransId="{B8E95A4A-B757-4F72-B20B-9CEEDBE6BB95}"/>
    <dgm:cxn modelId="{086ACA4B-AAE4-454B-82A8-9C490C8CEBB4}" type="presOf" srcId="{5D567B3F-B991-40DD-8EEE-B89491796688}" destId="{FBCB21AE-8DF8-44DB-AC09-456B2B59CEFD}" srcOrd="1" destOrd="0" presId="urn:microsoft.com/office/officeart/2005/8/layout/hierarchy2"/>
    <dgm:cxn modelId="{D3B2707C-BDCD-4917-B1DA-7A65FE664C7B}" srcId="{7D35277D-FE1E-49F1-89A1-23C1D3D77849}" destId="{FE13F0A5-5697-4A04-85D9-4EECAF31AB40}" srcOrd="0" destOrd="0" parTransId="{1DC3598D-2DD4-4952-A7CE-811E19661FEC}" sibTransId="{9CFAA3A2-F519-4801-ACAE-AB6543D23DA9}"/>
    <dgm:cxn modelId="{8469EF39-05C5-4614-83C9-9CD67E91E7BD}" type="presOf" srcId="{A64E269B-0B57-4482-90EB-8E2413A5B106}" destId="{395CD530-B483-4029-B943-A5746681C25B}" srcOrd="1" destOrd="0" presId="urn:microsoft.com/office/officeart/2005/8/layout/hierarchy2"/>
    <dgm:cxn modelId="{BB7D164F-3030-47B5-9BCF-B273207029FC}" type="presOf" srcId="{7199BC81-D771-4F24-AC62-F68C7260AFE8}" destId="{EF54B934-DB11-4800-A184-227F1DF5640C}" srcOrd="0" destOrd="0" presId="urn:microsoft.com/office/officeart/2005/8/layout/hierarchy2"/>
    <dgm:cxn modelId="{66167A56-A170-414D-B6F2-221C831230C1}" type="presOf" srcId="{FBBF7A93-98F2-42A6-898F-215E31055BF2}" destId="{2F447368-9416-40DA-81FA-E8FC5723445B}" srcOrd="0" destOrd="0" presId="urn:microsoft.com/office/officeart/2005/8/layout/hierarchy2"/>
    <dgm:cxn modelId="{035B31AB-6F6F-4AF9-B918-3F53DF49BC51}" type="presOf" srcId="{70060909-877D-401A-AC77-7C7E2A8D5B23}" destId="{29B55218-E06B-448B-B4B1-268415D25E11}" srcOrd="0" destOrd="0" presId="urn:microsoft.com/office/officeart/2005/8/layout/hierarchy2"/>
    <dgm:cxn modelId="{46163349-18CC-4AF9-920D-CBE109A2D7E7}" type="presOf" srcId="{6BB8E0E2-6611-4240-A6FC-44DA80238ACB}" destId="{B8691DD2-72F1-4737-B84F-B176E0E148C5}" srcOrd="0" destOrd="0" presId="urn:microsoft.com/office/officeart/2005/8/layout/hierarchy2"/>
    <dgm:cxn modelId="{C8C9E261-047D-44F9-AE68-812790A81872}" type="presOf" srcId="{07E5F7C0-E89C-48E1-8F26-CC6329AE65E7}" destId="{9DC76650-947E-4C83-A208-CA473EF4EF8E}" srcOrd="1" destOrd="0" presId="urn:microsoft.com/office/officeart/2005/8/layout/hierarchy2"/>
    <dgm:cxn modelId="{C29257D0-F4E2-49E3-8D31-4CE285FD889B}" type="presOf" srcId="{B8F54C80-F4D4-48D0-AEB6-53ED8BB1EEA9}" destId="{FF991CF6-043C-4F53-8BAB-EE161A3CF846}" srcOrd="1" destOrd="0" presId="urn:microsoft.com/office/officeart/2005/8/layout/hierarchy2"/>
    <dgm:cxn modelId="{5EBB0D38-0569-43F0-A632-D86DB00B279E}" type="presOf" srcId="{DF80273B-6A2B-4043-B728-6B947906025C}" destId="{B9004F60-FE23-42FE-9B15-F43E908B8521}" srcOrd="0" destOrd="0" presId="urn:microsoft.com/office/officeart/2005/8/layout/hierarchy2"/>
    <dgm:cxn modelId="{C45CEEC7-09A1-43E4-8001-ED65DA08A2A6}" type="presOf" srcId="{5D567B3F-B991-40DD-8EEE-B89491796688}" destId="{748AF28E-B32B-419F-954C-CB890ECCF3B0}" srcOrd="0" destOrd="0" presId="urn:microsoft.com/office/officeart/2005/8/layout/hierarchy2"/>
    <dgm:cxn modelId="{44ADE260-D2D3-4B3C-ADAD-CCD81681D778}" type="presOf" srcId="{497BC7DF-3F23-49AA-9160-BB2D6D18E87A}" destId="{6CF40D7C-721A-49A6-8915-018EA45323C3}" srcOrd="0" destOrd="0" presId="urn:microsoft.com/office/officeart/2005/8/layout/hierarchy2"/>
    <dgm:cxn modelId="{3364ADA9-C9C4-4FE0-87A3-641ADCD03797}" type="presOf" srcId="{7D35277D-FE1E-49F1-89A1-23C1D3D77849}" destId="{3D619C3F-8349-4468-B64D-4D9CF862D867}" srcOrd="0" destOrd="0" presId="urn:microsoft.com/office/officeart/2005/8/layout/hierarchy2"/>
    <dgm:cxn modelId="{ADB9C39C-8DBF-4ABE-AC2B-6A5AC559152B}" type="presOf" srcId="{1DC3598D-2DD4-4952-A7CE-811E19661FEC}" destId="{B442CB5B-EBF2-4E4F-9C45-07C97B45C431}" srcOrd="1" destOrd="0" presId="urn:microsoft.com/office/officeart/2005/8/layout/hierarchy2"/>
    <dgm:cxn modelId="{65C8356F-04ED-4270-9457-48A0F644B0D2}" type="presOf" srcId="{07E5F7C0-E89C-48E1-8F26-CC6329AE65E7}" destId="{61C0BCC0-6BB4-49DD-9D13-8CBB31ABC06C}" srcOrd="0" destOrd="0" presId="urn:microsoft.com/office/officeart/2005/8/layout/hierarchy2"/>
    <dgm:cxn modelId="{4EA5FDB4-03D9-4B72-A2B5-020C10C12787}" type="presOf" srcId="{288FC8EC-D01B-4AEC-8990-B0CA04CAD033}" destId="{AB533479-890E-4F14-A85A-7AD0CAB44F37}" srcOrd="1" destOrd="0" presId="urn:microsoft.com/office/officeart/2005/8/layout/hierarchy2"/>
    <dgm:cxn modelId="{9B284990-EC9A-4EF9-A52F-55B6C166B898}" srcId="{461B91FB-7186-4D64-98BE-E12BEF807CBF}" destId="{F881CF1A-927C-41AA-A209-6775FF42F51B}" srcOrd="1" destOrd="0" parTransId="{5D567B3F-B991-40DD-8EEE-B89491796688}" sibTransId="{9BC23EF3-D6CB-4471-8E9A-BB680B9BA426}"/>
    <dgm:cxn modelId="{EE0233CB-34A9-4D09-946B-7060575375AC}" type="presOf" srcId="{2CE692C4-2D6E-4BC2-A455-822C87E5BF69}" destId="{0084D169-754C-4EF3-B430-536F03C56821}" srcOrd="0" destOrd="0" presId="urn:microsoft.com/office/officeart/2005/8/layout/hierarchy2"/>
    <dgm:cxn modelId="{983BA03D-2B3B-4499-8BDD-27A6334BE64B}" type="presOf" srcId="{5145E19D-1026-4ACD-BB82-4A563397EB6A}" destId="{3D95C0CE-E7A2-477C-8BB2-AC1404A219B5}" srcOrd="1" destOrd="0" presId="urn:microsoft.com/office/officeart/2005/8/layout/hierarchy2"/>
    <dgm:cxn modelId="{6193BD58-7CDB-4C7F-8191-C329B9A7B2B9}" type="presOf" srcId="{85872CE0-B7BF-499A-9315-07F379EF51CB}" destId="{9B85F161-62BF-41D7-B8E1-78EF7ADA4B2D}" srcOrd="0" destOrd="0" presId="urn:microsoft.com/office/officeart/2005/8/layout/hierarchy2"/>
    <dgm:cxn modelId="{1069419A-DEEF-4518-BFB0-83E876CEAEFD}" type="presOf" srcId="{C00C82CF-4E85-433D-8B30-DE7496D21C94}" destId="{A395C6B7-92FE-44E4-AD35-41E9D04AB437}" srcOrd="1" destOrd="0" presId="urn:microsoft.com/office/officeart/2005/8/layout/hierarchy2"/>
    <dgm:cxn modelId="{EC3C93FC-D152-4A46-99AD-CF2EEA7D4156}" type="presOf" srcId="{097B4EFA-FD39-48F7-9636-1164FCE5D4FB}" destId="{6489DFBA-B7F6-43E3-A6F1-D9E085C4AC09}" srcOrd="1" destOrd="0" presId="urn:microsoft.com/office/officeart/2005/8/layout/hierarchy2"/>
    <dgm:cxn modelId="{ED4F688F-E805-427A-8DD4-169F146E546B}" srcId="{7199BC81-D771-4F24-AC62-F68C7260AFE8}" destId="{BE1F24E8-C8F1-4D1E-8476-1C12E7D2B69C}" srcOrd="0" destOrd="0" parTransId="{097B4EFA-FD39-48F7-9636-1164FCE5D4FB}" sibTransId="{93877171-C5F4-4673-B5A6-F05B9CB55992}"/>
    <dgm:cxn modelId="{AEFE3E44-B619-45DD-A26F-46886EF1585D}" srcId="{6BB8E0E2-6611-4240-A6FC-44DA80238ACB}" destId="{7D35277D-FE1E-49F1-89A1-23C1D3D77849}" srcOrd="2" destOrd="0" parTransId="{288FC8EC-D01B-4AEC-8990-B0CA04CAD033}" sibTransId="{F2160245-677B-430B-A36F-1395DE7AFCE8}"/>
    <dgm:cxn modelId="{53E547A5-001F-4846-8274-9D6B509D250E}" srcId="{6BB8E0E2-6611-4240-A6FC-44DA80238ACB}" destId="{70060909-877D-401A-AC77-7C7E2A8D5B23}" srcOrd="1" destOrd="0" parTransId="{A64E269B-0B57-4482-90EB-8E2413A5B106}" sibTransId="{A8F668D6-235B-4F12-99FA-2512216D510D}"/>
    <dgm:cxn modelId="{33A86E7A-BC53-44DE-8B12-DB58665EB505}" type="presParOf" srcId="{F233C821-0779-49E2-8329-B3A72FEA2544}" destId="{9236AD20-3CEF-4D53-913C-A7D1B028B3A0}" srcOrd="0" destOrd="0" presId="urn:microsoft.com/office/officeart/2005/8/layout/hierarchy2"/>
    <dgm:cxn modelId="{BA54C21B-7CDD-4114-9976-F6AA87AA5785}" type="presParOf" srcId="{9236AD20-3CEF-4D53-913C-A7D1B028B3A0}" destId="{B8691DD2-72F1-4737-B84F-B176E0E148C5}" srcOrd="0" destOrd="0" presId="urn:microsoft.com/office/officeart/2005/8/layout/hierarchy2"/>
    <dgm:cxn modelId="{C71D7CCE-E2CC-4350-A538-779D052C72C2}" type="presParOf" srcId="{9236AD20-3CEF-4D53-913C-A7D1B028B3A0}" destId="{A9F0B36A-0367-4778-8DEE-B303E2A53106}" srcOrd="1" destOrd="0" presId="urn:microsoft.com/office/officeart/2005/8/layout/hierarchy2"/>
    <dgm:cxn modelId="{9EEBC5FC-7CD5-4228-A2FE-0E2FF8A1696E}" type="presParOf" srcId="{A9F0B36A-0367-4778-8DEE-B303E2A53106}" destId="{61C0BCC0-6BB4-49DD-9D13-8CBB31ABC06C}" srcOrd="0" destOrd="0" presId="urn:microsoft.com/office/officeart/2005/8/layout/hierarchy2"/>
    <dgm:cxn modelId="{B3003A22-AFDE-49EA-9EF4-C88ABAB8B81D}" type="presParOf" srcId="{61C0BCC0-6BB4-49DD-9D13-8CBB31ABC06C}" destId="{9DC76650-947E-4C83-A208-CA473EF4EF8E}" srcOrd="0" destOrd="0" presId="urn:microsoft.com/office/officeart/2005/8/layout/hierarchy2"/>
    <dgm:cxn modelId="{E6EE4218-A924-42A8-BC5B-33B18C797EC5}" type="presParOf" srcId="{A9F0B36A-0367-4778-8DEE-B303E2A53106}" destId="{14D0DBF2-37EC-469F-ADE1-E665124D0DC9}" srcOrd="1" destOrd="0" presId="urn:microsoft.com/office/officeart/2005/8/layout/hierarchy2"/>
    <dgm:cxn modelId="{9FF071A9-3FC2-4164-BA9F-BA03D062ACA5}" type="presParOf" srcId="{14D0DBF2-37EC-469F-ADE1-E665124D0DC9}" destId="{EF54B934-DB11-4800-A184-227F1DF5640C}" srcOrd="0" destOrd="0" presId="urn:microsoft.com/office/officeart/2005/8/layout/hierarchy2"/>
    <dgm:cxn modelId="{25B9655F-BF80-4AEF-BFC9-7CD8BBE39A53}" type="presParOf" srcId="{14D0DBF2-37EC-469F-ADE1-E665124D0DC9}" destId="{4D7F78FD-1F72-468A-83FD-A73470E2F826}" srcOrd="1" destOrd="0" presId="urn:microsoft.com/office/officeart/2005/8/layout/hierarchy2"/>
    <dgm:cxn modelId="{838537DE-7E2C-4106-BA55-39B56075BEFA}" type="presParOf" srcId="{4D7F78FD-1F72-468A-83FD-A73470E2F826}" destId="{1F0C372B-83AC-4C28-BDC0-A1B86A05C349}" srcOrd="0" destOrd="0" presId="urn:microsoft.com/office/officeart/2005/8/layout/hierarchy2"/>
    <dgm:cxn modelId="{FBB472B9-FF0F-4F1A-BBDF-88114093BB35}" type="presParOf" srcId="{1F0C372B-83AC-4C28-BDC0-A1B86A05C349}" destId="{6489DFBA-B7F6-43E3-A6F1-D9E085C4AC09}" srcOrd="0" destOrd="0" presId="urn:microsoft.com/office/officeart/2005/8/layout/hierarchy2"/>
    <dgm:cxn modelId="{95478844-0C1E-400B-9FE3-D050EBBAB7AD}" type="presParOf" srcId="{4D7F78FD-1F72-468A-83FD-A73470E2F826}" destId="{AF56BC60-62C2-45B3-914B-30E696B4A6AB}" srcOrd="1" destOrd="0" presId="urn:microsoft.com/office/officeart/2005/8/layout/hierarchy2"/>
    <dgm:cxn modelId="{A27B2E5D-4EAE-4197-BDC1-284788D6CC4E}" type="presParOf" srcId="{AF56BC60-62C2-45B3-914B-30E696B4A6AB}" destId="{89FA2694-DE37-4609-9113-11DF3BA027BC}" srcOrd="0" destOrd="0" presId="urn:microsoft.com/office/officeart/2005/8/layout/hierarchy2"/>
    <dgm:cxn modelId="{6012C428-483E-4CF1-A439-5476D1B071CD}" type="presParOf" srcId="{AF56BC60-62C2-45B3-914B-30E696B4A6AB}" destId="{78DD4E5D-E6A0-48DE-ACA6-FB09A6BEFCA8}" srcOrd="1" destOrd="0" presId="urn:microsoft.com/office/officeart/2005/8/layout/hierarchy2"/>
    <dgm:cxn modelId="{F2D14A82-5455-4A84-BEEA-883380D57B9D}" type="presParOf" srcId="{4D7F78FD-1F72-468A-83FD-A73470E2F826}" destId="{C73B2662-83CA-42F4-9938-FD68794A61B3}" srcOrd="2" destOrd="0" presId="urn:microsoft.com/office/officeart/2005/8/layout/hierarchy2"/>
    <dgm:cxn modelId="{B88C3F89-3723-4828-B01C-60B943A1DA53}" type="presParOf" srcId="{C73B2662-83CA-42F4-9938-FD68794A61B3}" destId="{95E1304A-E5D8-44E9-B4C5-B6142ECDD18A}" srcOrd="0" destOrd="0" presId="urn:microsoft.com/office/officeart/2005/8/layout/hierarchy2"/>
    <dgm:cxn modelId="{F3113832-8BC2-4ECF-870A-D42BD2A67292}" type="presParOf" srcId="{4D7F78FD-1F72-468A-83FD-A73470E2F826}" destId="{C30F3FE0-3A21-4513-B8F8-DBDF9B75CC78}" srcOrd="3" destOrd="0" presId="urn:microsoft.com/office/officeart/2005/8/layout/hierarchy2"/>
    <dgm:cxn modelId="{05328C2F-9084-414C-9E71-2E0F0E945250}" type="presParOf" srcId="{C30F3FE0-3A21-4513-B8F8-DBDF9B75CC78}" destId="{DEFDEAA4-3D16-42D8-A173-3FF167C90575}" srcOrd="0" destOrd="0" presId="urn:microsoft.com/office/officeart/2005/8/layout/hierarchy2"/>
    <dgm:cxn modelId="{6B449707-4D07-42BD-A413-76F01C3E7DC6}" type="presParOf" srcId="{C30F3FE0-3A21-4513-B8F8-DBDF9B75CC78}" destId="{C1EB6F60-DF98-40BF-B2EE-E0AF8BDB74E7}" srcOrd="1" destOrd="0" presId="urn:microsoft.com/office/officeart/2005/8/layout/hierarchy2"/>
    <dgm:cxn modelId="{AC527660-6DD7-4174-9D60-C65827B46856}" type="presParOf" srcId="{C1EB6F60-DF98-40BF-B2EE-E0AF8BDB74E7}" destId="{65E25C47-7A19-4C2F-889D-5569608FBF26}" srcOrd="0" destOrd="0" presId="urn:microsoft.com/office/officeart/2005/8/layout/hierarchy2"/>
    <dgm:cxn modelId="{90C7E7DB-109C-48CF-85F7-EE2AACA254F1}" type="presParOf" srcId="{65E25C47-7A19-4C2F-889D-5569608FBF26}" destId="{FF991CF6-043C-4F53-8BAB-EE161A3CF846}" srcOrd="0" destOrd="0" presId="urn:microsoft.com/office/officeart/2005/8/layout/hierarchy2"/>
    <dgm:cxn modelId="{5C4D4C05-4C47-4F2E-9655-C795471F19DC}" type="presParOf" srcId="{C1EB6F60-DF98-40BF-B2EE-E0AF8BDB74E7}" destId="{0CE71758-E362-4BE1-9ED2-EC850F7354FD}" srcOrd="1" destOrd="0" presId="urn:microsoft.com/office/officeart/2005/8/layout/hierarchy2"/>
    <dgm:cxn modelId="{DC51AEA4-B1F6-455B-BCB5-F528FC98B860}" type="presParOf" srcId="{0CE71758-E362-4BE1-9ED2-EC850F7354FD}" destId="{2F447368-9416-40DA-81FA-E8FC5723445B}" srcOrd="0" destOrd="0" presId="urn:microsoft.com/office/officeart/2005/8/layout/hierarchy2"/>
    <dgm:cxn modelId="{E865CACB-106B-4749-8870-E8B75E3E2738}" type="presParOf" srcId="{0CE71758-E362-4BE1-9ED2-EC850F7354FD}" destId="{29A4DF79-B819-4476-BD81-AC1F1E3C7408}" srcOrd="1" destOrd="0" presId="urn:microsoft.com/office/officeart/2005/8/layout/hierarchy2"/>
    <dgm:cxn modelId="{F4768970-5636-4706-80EB-FC3821743EB7}" type="presParOf" srcId="{C1EB6F60-DF98-40BF-B2EE-E0AF8BDB74E7}" destId="{748AF28E-B32B-419F-954C-CB890ECCF3B0}" srcOrd="2" destOrd="0" presId="urn:microsoft.com/office/officeart/2005/8/layout/hierarchy2"/>
    <dgm:cxn modelId="{E6575A59-BFFA-4180-A188-D087D705A244}" type="presParOf" srcId="{748AF28E-B32B-419F-954C-CB890ECCF3B0}" destId="{FBCB21AE-8DF8-44DB-AC09-456B2B59CEFD}" srcOrd="0" destOrd="0" presId="urn:microsoft.com/office/officeart/2005/8/layout/hierarchy2"/>
    <dgm:cxn modelId="{BD8F5EB6-47B1-44CC-BEAE-036D6700C659}" type="presParOf" srcId="{C1EB6F60-DF98-40BF-B2EE-E0AF8BDB74E7}" destId="{78ED8E8A-248D-4142-9698-D48C8DCB3AE1}" srcOrd="3" destOrd="0" presId="urn:microsoft.com/office/officeart/2005/8/layout/hierarchy2"/>
    <dgm:cxn modelId="{F1AA93D3-8E7F-43B4-AC6A-69D41CFCD36C}" type="presParOf" srcId="{78ED8E8A-248D-4142-9698-D48C8DCB3AE1}" destId="{07DA48C0-A9A6-4B7B-A807-61E9BE238A8C}" srcOrd="0" destOrd="0" presId="urn:microsoft.com/office/officeart/2005/8/layout/hierarchy2"/>
    <dgm:cxn modelId="{1CE40ED4-137E-4DBD-9FFB-83F4B5E07248}" type="presParOf" srcId="{78ED8E8A-248D-4142-9698-D48C8DCB3AE1}" destId="{5580C82D-CB24-4CD1-9A8C-BCBE7E454A2B}" srcOrd="1" destOrd="0" presId="urn:microsoft.com/office/officeart/2005/8/layout/hierarchy2"/>
    <dgm:cxn modelId="{3AFF9C38-4F0B-4EBD-8A20-22F5C455BA80}" type="presParOf" srcId="{A9F0B36A-0367-4778-8DEE-B303E2A53106}" destId="{908AEE0E-DD54-452E-86E4-69093CF617B2}" srcOrd="2" destOrd="0" presId="urn:microsoft.com/office/officeart/2005/8/layout/hierarchy2"/>
    <dgm:cxn modelId="{A2CBC062-25EA-4A9A-8DB5-F1A34C648C73}" type="presParOf" srcId="{908AEE0E-DD54-452E-86E4-69093CF617B2}" destId="{395CD530-B483-4029-B943-A5746681C25B}" srcOrd="0" destOrd="0" presId="urn:microsoft.com/office/officeart/2005/8/layout/hierarchy2"/>
    <dgm:cxn modelId="{B8C425C5-2C28-4B65-9099-62E8714F61B1}" type="presParOf" srcId="{A9F0B36A-0367-4778-8DEE-B303E2A53106}" destId="{E2DAC09A-BDCF-4913-8FAA-E07203BF052F}" srcOrd="3" destOrd="0" presId="urn:microsoft.com/office/officeart/2005/8/layout/hierarchy2"/>
    <dgm:cxn modelId="{C487A2E5-E47D-40A2-98F1-48BE1405C555}" type="presParOf" srcId="{E2DAC09A-BDCF-4913-8FAA-E07203BF052F}" destId="{29B55218-E06B-448B-B4B1-268415D25E11}" srcOrd="0" destOrd="0" presId="urn:microsoft.com/office/officeart/2005/8/layout/hierarchy2"/>
    <dgm:cxn modelId="{DE7A6B50-1185-4515-93D6-D6A069C31422}" type="presParOf" srcId="{E2DAC09A-BDCF-4913-8FAA-E07203BF052F}" destId="{6A795DA4-3353-4134-97D4-C954807DC693}" srcOrd="1" destOrd="0" presId="urn:microsoft.com/office/officeart/2005/8/layout/hierarchy2"/>
    <dgm:cxn modelId="{03C6E922-577E-435E-B5B8-823F45E3672D}" type="presParOf" srcId="{6A795DA4-3353-4134-97D4-C954807DC693}" destId="{A0EDDBEB-BEB4-42D1-BA63-FAE5942030DA}" srcOrd="0" destOrd="0" presId="urn:microsoft.com/office/officeart/2005/8/layout/hierarchy2"/>
    <dgm:cxn modelId="{B9FF7A65-A943-43E8-8E2F-47A208BCEDBC}" type="presParOf" srcId="{A0EDDBEB-BEB4-42D1-BA63-FAE5942030DA}" destId="{3D95C0CE-E7A2-477C-8BB2-AC1404A219B5}" srcOrd="0" destOrd="0" presId="urn:microsoft.com/office/officeart/2005/8/layout/hierarchy2"/>
    <dgm:cxn modelId="{75E852D8-9F1A-4ABE-9455-DCB498052B41}" type="presParOf" srcId="{6A795DA4-3353-4134-97D4-C954807DC693}" destId="{00F14AEA-70AA-438B-AC31-9AA1ADD5069D}" srcOrd="1" destOrd="0" presId="urn:microsoft.com/office/officeart/2005/8/layout/hierarchy2"/>
    <dgm:cxn modelId="{A31F828F-D8A8-4FBC-A81B-81821E9A83FC}" type="presParOf" srcId="{00F14AEA-70AA-438B-AC31-9AA1ADD5069D}" destId="{CCB1A109-EC9E-4BA3-8C1D-4566338BE0A2}" srcOrd="0" destOrd="0" presId="urn:microsoft.com/office/officeart/2005/8/layout/hierarchy2"/>
    <dgm:cxn modelId="{2B329393-4FA2-444F-BB07-53EECA3B3E41}" type="presParOf" srcId="{00F14AEA-70AA-438B-AC31-9AA1ADD5069D}" destId="{A25B3DDD-5873-469E-9D52-A7472322091C}" srcOrd="1" destOrd="0" presId="urn:microsoft.com/office/officeart/2005/8/layout/hierarchy2"/>
    <dgm:cxn modelId="{F3E8BE1A-8F8F-4233-AF31-8D7E6450878C}" type="presParOf" srcId="{6A795DA4-3353-4134-97D4-C954807DC693}" destId="{6CF40D7C-721A-49A6-8915-018EA45323C3}" srcOrd="2" destOrd="0" presId="urn:microsoft.com/office/officeart/2005/8/layout/hierarchy2"/>
    <dgm:cxn modelId="{81E8CA5B-9989-49E7-81B8-F870144B40B0}" type="presParOf" srcId="{6CF40D7C-721A-49A6-8915-018EA45323C3}" destId="{5C0D3A66-5DB8-413B-8910-69461BF3B3D3}" srcOrd="0" destOrd="0" presId="urn:microsoft.com/office/officeart/2005/8/layout/hierarchy2"/>
    <dgm:cxn modelId="{3CD9B12F-4BAB-440A-B81D-D53B71806C2E}" type="presParOf" srcId="{6A795DA4-3353-4134-97D4-C954807DC693}" destId="{A6C87FB0-3A03-4B86-97B9-9721ADCA4FF5}" srcOrd="3" destOrd="0" presId="urn:microsoft.com/office/officeart/2005/8/layout/hierarchy2"/>
    <dgm:cxn modelId="{13C35543-8993-44CF-BD26-7B56C6A785BE}" type="presParOf" srcId="{A6C87FB0-3A03-4B86-97B9-9721ADCA4FF5}" destId="{9B85F161-62BF-41D7-B8E1-78EF7ADA4B2D}" srcOrd="0" destOrd="0" presId="urn:microsoft.com/office/officeart/2005/8/layout/hierarchy2"/>
    <dgm:cxn modelId="{F7A7D584-66DE-4E7D-9C5C-E2CB7AB75C2E}" type="presParOf" srcId="{A6C87FB0-3A03-4B86-97B9-9721ADCA4FF5}" destId="{C3F30210-52B4-4BFD-9704-AF60778ECCAB}" srcOrd="1" destOrd="0" presId="urn:microsoft.com/office/officeart/2005/8/layout/hierarchy2"/>
    <dgm:cxn modelId="{087238C7-E6FE-4B4C-AFE1-0CB908068723}" type="presParOf" srcId="{6A795DA4-3353-4134-97D4-C954807DC693}" destId="{B9004F60-FE23-42FE-9B15-F43E908B8521}" srcOrd="4" destOrd="0" presId="urn:microsoft.com/office/officeart/2005/8/layout/hierarchy2"/>
    <dgm:cxn modelId="{E2B4D712-31EF-48CC-865E-69B036E84AA9}" type="presParOf" srcId="{B9004F60-FE23-42FE-9B15-F43E908B8521}" destId="{967787B2-8AB1-455B-B2EA-F906BE29CFDE}" srcOrd="0" destOrd="0" presId="urn:microsoft.com/office/officeart/2005/8/layout/hierarchy2"/>
    <dgm:cxn modelId="{35938FA9-2733-481C-8D66-BEF7E7121CAD}" type="presParOf" srcId="{6A795DA4-3353-4134-97D4-C954807DC693}" destId="{F9E0A605-AAEB-4895-A050-8CF485888032}" srcOrd="5" destOrd="0" presId="urn:microsoft.com/office/officeart/2005/8/layout/hierarchy2"/>
    <dgm:cxn modelId="{E224EA0E-F3F4-4278-9C5A-5B1441D68676}" type="presParOf" srcId="{F9E0A605-AAEB-4895-A050-8CF485888032}" destId="{0084D169-754C-4EF3-B430-536F03C56821}" srcOrd="0" destOrd="0" presId="urn:microsoft.com/office/officeart/2005/8/layout/hierarchy2"/>
    <dgm:cxn modelId="{4E829F26-A871-4914-BCAD-F42530FAB365}" type="presParOf" srcId="{F9E0A605-AAEB-4895-A050-8CF485888032}" destId="{B336C2A4-C8F1-4330-A99D-F8B95698AD5D}" srcOrd="1" destOrd="0" presId="urn:microsoft.com/office/officeart/2005/8/layout/hierarchy2"/>
    <dgm:cxn modelId="{066E511B-6FCC-4D64-A3B8-076DCFF87034}" type="presParOf" srcId="{6A795DA4-3353-4134-97D4-C954807DC693}" destId="{2DBC4FD0-D391-4867-851B-01660D1303BB}" srcOrd="6" destOrd="0" presId="urn:microsoft.com/office/officeart/2005/8/layout/hierarchy2"/>
    <dgm:cxn modelId="{9027C09C-2B3B-4CC1-AAC3-A2C7074309EB}" type="presParOf" srcId="{2DBC4FD0-D391-4867-851B-01660D1303BB}" destId="{A395C6B7-92FE-44E4-AD35-41E9D04AB437}" srcOrd="0" destOrd="0" presId="urn:microsoft.com/office/officeart/2005/8/layout/hierarchy2"/>
    <dgm:cxn modelId="{B272545B-56F8-4BC9-BE95-28C6142A5A2D}" type="presParOf" srcId="{6A795DA4-3353-4134-97D4-C954807DC693}" destId="{FF4D2D81-7987-4B7A-B347-7E84DAA8614B}" srcOrd="7" destOrd="0" presId="urn:microsoft.com/office/officeart/2005/8/layout/hierarchy2"/>
    <dgm:cxn modelId="{476DD25C-679F-4735-AA64-D37129A2BBAD}" type="presParOf" srcId="{FF4D2D81-7987-4B7A-B347-7E84DAA8614B}" destId="{44C6493D-6977-449B-AE18-485881B0372B}" srcOrd="0" destOrd="0" presId="urn:microsoft.com/office/officeart/2005/8/layout/hierarchy2"/>
    <dgm:cxn modelId="{9C60B434-2CB7-4D3A-83F1-8DE29E897D8D}" type="presParOf" srcId="{FF4D2D81-7987-4B7A-B347-7E84DAA8614B}" destId="{41FA4312-E478-46B6-B8E5-6B8A14178D4F}" srcOrd="1" destOrd="0" presId="urn:microsoft.com/office/officeart/2005/8/layout/hierarchy2"/>
    <dgm:cxn modelId="{1D979D38-1AF5-4AE7-BFEE-786EAE6AD56A}" type="presParOf" srcId="{A9F0B36A-0367-4778-8DEE-B303E2A53106}" destId="{2393D2E4-5FD1-474E-9D1D-99837D3AF45A}" srcOrd="4" destOrd="0" presId="urn:microsoft.com/office/officeart/2005/8/layout/hierarchy2"/>
    <dgm:cxn modelId="{4D789C0B-CB54-4658-8527-8E6C174A3243}" type="presParOf" srcId="{2393D2E4-5FD1-474E-9D1D-99837D3AF45A}" destId="{AB533479-890E-4F14-A85A-7AD0CAB44F37}" srcOrd="0" destOrd="0" presId="urn:microsoft.com/office/officeart/2005/8/layout/hierarchy2"/>
    <dgm:cxn modelId="{DAC1EA85-3454-449D-B113-26C9A2B5E480}" type="presParOf" srcId="{A9F0B36A-0367-4778-8DEE-B303E2A53106}" destId="{8F1F602C-DADC-41C4-9945-9C1439785BB1}" srcOrd="5" destOrd="0" presId="urn:microsoft.com/office/officeart/2005/8/layout/hierarchy2"/>
    <dgm:cxn modelId="{38E0A343-FD1A-4973-B2C1-8540B7BEB51D}" type="presParOf" srcId="{8F1F602C-DADC-41C4-9945-9C1439785BB1}" destId="{3D619C3F-8349-4468-B64D-4D9CF862D867}" srcOrd="0" destOrd="0" presId="urn:microsoft.com/office/officeart/2005/8/layout/hierarchy2"/>
    <dgm:cxn modelId="{FAF4F3CC-7D2F-48EF-8FC0-497C2E390C0C}" type="presParOf" srcId="{8F1F602C-DADC-41C4-9945-9C1439785BB1}" destId="{6A22302F-A417-4275-99BF-36AF2F001301}" srcOrd="1" destOrd="0" presId="urn:microsoft.com/office/officeart/2005/8/layout/hierarchy2"/>
    <dgm:cxn modelId="{CBC609F0-BEE2-44DE-8945-534ACB1BD1A9}" type="presParOf" srcId="{6A22302F-A417-4275-99BF-36AF2F001301}" destId="{9C90AE6B-14A2-464E-B310-5273D0D98601}" srcOrd="0" destOrd="0" presId="urn:microsoft.com/office/officeart/2005/8/layout/hierarchy2"/>
    <dgm:cxn modelId="{091E91E6-AAB3-45FC-88A8-DFC81673F98C}" type="presParOf" srcId="{9C90AE6B-14A2-464E-B310-5273D0D98601}" destId="{B442CB5B-EBF2-4E4F-9C45-07C97B45C431}" srcOrd="0" destOrd="0" presId="urn:microsoft.com/office/officeart/2005/8/layout/hierarchy2"/>
    <dgm:cxn modelId="{B7A8D9C7-ED94-4891-831E-E5EF158A5680}" type="presParOf" srcId="{6A22302F-A417-4275-99BF-36AF2F001301}" destId="{D74C6786-6E99-48E6-84CC-1EBC96AAEE00}" srcOrd="1" destOrd="0" presId="urn:microsoft.com/office/officeart/2005/8/layout/hierarchy2"/>
    <dgm:cxn modelId="{805E6ED8-8640-49CC-8A07-CDCA99C971DB}" type="presParOf" srcId="{D74C6786-6E99-48E6-84CC-1EBC96AAEE00}" destId="{738AB8BE-4159-4998-8F49-1532576C95BD}" srcOrd="0" destOrd="0" presId="urn:microsoft.com/office/officeart/2005/8/layout/hierarchy2"/>
    <dgm:cxn modelId="{7E411A2B-2130-4413-A8C4-BF51FF94D8A9}" type="presParOf" srcId="{D74C6786-6E99-48E6-84CC-1EBC96AAEE00}" destId="{F588335E-83A0-4D9C-9986-51E1C812528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CB5538-A77E-4749-A7F1-B1085A1F1B5A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BB8E0E2-6611-4240-A6FC-44DA80238ACB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محیط</a:t>
          </a:r>
          <a:endParaRPr lang="fa-IR" dirty="0">
            <a:solidFill>
              <a:schemeClr val="tx1"/>
            </a:solidFill>
          </a:endParaRPr>
        </a:p>
      </dgm:t>
    </dgm:pt>
    <dgm:pt modelId="{E35D3D1F-F9B8-4164-A184-7C1C15AD1F09}" type="parTrans" cxnId="{45521C7A-5E8E-4A59-BA1D-5FF025CA510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62034E8B-16BD-4594-9C79-36C1C342DF6D}" type="sibTrans" cxnId="{45521C7A-5E8E-4A59-BA1D-5FF025CA510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0060909-877D-401A-AC77-7C7E2A8D5B23}">
      <dgm:prSet/>
      <dgm:spPr/>
      <dgm:t>
        <a:bodyPr/>
        <a:lstStyle/>
        <a:p>
          <a:pPr algn="ctr" rtl="1"/>
          <a:r>
            <a:rPr lang="fa-IR" b="1" dirty="0" smtClean="0">
              <a:solidFill>
                <a:schemeClr val="tx1"/>
              </a:solidFill>
            </a:rPr>
            <a:t>تماسی</a:t>
          </a:r>
          <a:endParaRPr lang="fa-IR" dirty="0">
            <a:solidFill>
              <a:schemeClr val="tx1"/>
            </a:solidFill>
          </a:endParaRPr>
        </a:p>
      </dgm:t>
    </dgm:pt>
    <dgm:pt modelId="{A64E269B-0B57-4482-90EB-8E2413A5B106}" type="parTrans" cxnId="{53E547A5-001F-4846-8274-9D6B509D250E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A8F668D6-235B-4F12-99FA-2512216D510D}" type="sibTrans" cxnId="{53E547A5-001F-4846-8274-9D6B509D250E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199BC81-D771-4F24-AC62-F68C7260AFE8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فیزیکی</a:t>
          </a:r>
          <a:endParaRPr lang="en-US" dirty="0">
            <a:solidFill>
              <a:schemeClr val="tx1"/>
            </a:solidFill>
          </a:endParaRPr>
        </a:p>
      </dgm:t>
    </dgm:pt>
    <dgm:pt modelId="{07E5F7C0-E89C-48E1-8F26-CC6329AE65E7}" type="parTrans" cxnId="{F4358628-1976-4D12-A670-D2CC9050315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8E95A4A-B757-4F72-B20B-9CEEDBE6BB95}" type="sibTrans" cxnId="{F4358628-1976-4D12-A670-D2CC9050315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DEA3F3CB-5D63-459B-AFE5-843B91C9E7D8}">
      <dgm:prSet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</a:rPr>
            <a:t>کمترین تماس</a:t>
          </a:r>
          <a:endParaRPr lang="en-US" dirty="0">
            <a:solidFill>
              <a:schemeClr val="tx1"/>
            </a:solidFill>
          </a:endParaRPr>
        </a:p>
      </dgm:t>
    </dgm:pt>
    <dgm:pt modelId="{1FDB6C5E-48A8-44BA-A1E7-45B8D8C849EC}" type="parTrans" cxnId="{BBE2AE42-4010-4003-B353-82B64873AA0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17CBC108-6DCB-427B-834D-A5468A84DED6}" type="sibTrans" cxnId="{BBE2AE42-4010-4003-B353-82B64873AA0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E13F0A5-5697-4A04-85D9-4EECAF31AB40}">
      <dgm:prSet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</a:rPr>
            <a:t>بیشترین تماس</a:t>
          </a:r>
          <a:endParaRPr lang="en-US" dirty="0">
            <a:solidFill>
              <a:schemeClr val="tx1"/>
            </a:solidFill>
          </a:endParaRPr>
        </a:p>
      </dgm:t>
    </dgm:pt>
    <dgm:pt modelId="{1DC3598D-2DD4-4952-A7CE-811E19661FEC}" type="parTrans" cxnId="{D3B2707C-BDCD-4917-B1DA-7A65FE664C7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CFAA3A2-F519-4801-ACAE-AB6543D23DA9}" type="sibTrans" cxnId="{D3B2707C-BDCD-4917-B1DA-7A65FE664C7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E052512-5A17-4A5C-90A4-08226C3A316F}">
      <dgm:prSet/>
      <dgm:spPr/>
      <dgm:t>
        <a:bodyPr/>
        <a:lstStyle/>
        <a:p>
          <a:pPr rtl="1"/>
          <a:r>
            <a:rPr lang="en-US" dirty="0" smtClean="0">
              <a:solidFill>
                <a:schemeClr val="tx1"/>
              </a:solidFill>
            </a:rPr>
            <a:t>Low risk</a:t>
          </a:r>
          <a:endParaRPr lang="en-US" dirty="0">
            <a:solidFill>
              <a:schemeClr val="tx1"/>
            </a:solidFill>
          </a:endParaRPr>
        </a:p>
      </dgm:t>
    </dgm:pt>
    <dgm:pt modelId="{6A03E5E8-9D36-4141-B022-DBC06252C662}" type="parTrans" cxnId="{D91FB299-DA2D-4EFC-AE07-4EC8D90461FF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82C09D9-B85C-4509-A5D1-57A798CDFBD5}" type="sibTrans" cxnId="{D91FB299-DA2D-4EFC-AE07-4EC8D90461FF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E1F24E8-C8F1-4D1E-8476-1C12E7D2B69C}">
      <dgm:prSet/>
      <dgm:spPr/>
      <dgm:t>
        <a:bodyPr/>
        <a:lstStyle/>
        <a:p>
          <a:pPr rtl="1"/>
          <a:r>
            <a:rPr lang="en-US" dirty="0" smtClean="0">
              <a:solidFill>
                <a:schemeClr val="tx1"/>
              </a:solidFill>
            </a:rPr>
            <a:t>High risk</a:t>
          </a:r>
          <a:endParaRPr lang="en-US" dirty="0">
            <a:solidFill>
              <a:schemeClr val="tx1"/>
            </a:solidFill>
          </a:endParaRPr>
        </a:p>
      </dgm:t>
    </dgm:pt>
    <dgm:pt modelId="{097B4EFA-FD39-48F7-9636-1164FCE5D4FB}" type="parTrans" cxnId="{ED4F688F-E805-427A-8DD4-169F146E546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3877171-C5F4-4673-B5A6-F05B9CB55992}" type="sibTrans" cxnId="{ED4F688F-E805-427A-8DD4-169F146E546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233C821-0779-49E2-8329-B3A72FEA2544}" type="pres">
      <dgm:prSet presAssocID="{B4CB5538-A77E-4749-A7F1-B1085A1F1B5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9236AD20-3CEF-4D53-913C-A7D1B028B3A0}" type="pres">
      <dgm:prSet presAssocID="{6BB8E0E2-6611-4240-A6FC-44DA80238ACB}" presName="root1" presStyleCnt="0"/>
      <dgm:spPr/>
    </dgm:pt>
    <dgm:pt modelId="{B8691DD2-72F1-4737-B84F-B176E0E148C5}" type="pres">
      <dgm:prSet presAssocID="{6BB8E0E2-6611-4240-A6FC-44DA80238AC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9F0B36A-0367-4778-8DEE-B303E2A53106}" type="pres">
      <dgm:prSet presAssocID="{6BB8E0E2-6611-4240-A6FC-44DA80238ACB}" presName="level2hierChild" presStyleCnt="0"/>
      <dgm:spPr/>
    </dgm:pt>
    <dgm:pt modelId="{61C0BCC0-6BB4-49DD-9D13-8CBB31ABC06C}" type="pres">
      <dgm:prSet presAssocID="{07E5F7C0-E89C-48E1-8F26-CC6329AE65E7}" presName="conn2-1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9DC76650-947E-4C83-A208-CA473EF4EF8E}" type="pres">
      <dgm:prSet presAssocID="{07E5F7C0-E89C-48E1-8F26-CC6329AE65E7}" presName="connTx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14D0DBF2-37EC-469F-ADE1-E665124D0DC9}" type="pres">
      <dgm:prSet presAssocID="{7199BC81-D771-4F24-AC62-F68C7260AFE8}" presName="root2" presStyleCnt="0"/>
      <dgm:spPr/>
    </dgm:pt>
    <dgm:pt modelId="{EF54B934-DB11-4800-A184-227F1DF5640C}" type="pres">
      <dgm:prSet presAssocID="{7199BC81-D771-4F24-AC62-F68C7260AFE8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D7F78FD-1F72-468A-83FD-A73470E2F826}" type="pres">
      <dgm:prSet presAssocID="{7199BC81-D771-4F24-AC62-F68C7260AFE8}" presName="level3hierChild" presStyleCnt="0"/>
      <dgm:spPr/>
    </dgm:pt>
    <dgm:pt modelId="{1F0C372B-83AC-4C28-BDC0-A1B86A05C349}" type="pres">
      <dgm:prSet presAssocID="{097B4EFA-FD39-48F7-9636-1164FCE5D4FB}" presName="conn2-1" presStyleLbl="parChTrans1D3" presStyleIdx="0" presStyleCnt="4"/>
      <dgm:spPr/>
      <dgm:t>
        <a:bodyPr/>
        <a:lstStyle/>
        <a:p>
          <a:pPr rtl="1"/>
          <a:endParaRPr lang="fa-IR"/>
        </a:p>
      </dgm:t>
    </dgm:pt>
    <dgm:pt modelId="{6489DFBA-B7F6-43E3-A6F1-D9E085C4AC09}" type="pres">
      <dgm:prSet presAssocID="{097B4EFA-FD39-48F7-9636-1164FCE5D4FB}" presName="connTx" presStyleLbl="parChTrans1D3" presStyleIdx="0" presStyleCnt="4"/>
      <dgm:spPr/>
      <dgm:t>
        <a:bodyPr/>
        <a:lstStyle/>
        <a:p>
          <a:pPr rtl="1"/>
          <a:endParaRPr lang="fa-IR"/>
        </a:p>
      </dgm:t>
    </dgm:pt>
    <dgm:pt modelId="{AF56BC60-62C2-45B3-914B-30E696B4A6AB}" type="pres">
      <dgm:prSet presAssocID="{BE1F24E8-C8F1-4D1E-8476-1C12E7D2B69C}" presName="root2" presStyleCnt="0"/>
      <dgm:spPr/>
    </dgm:pt>
    <dgm:pt modelId="{89FA2694-DE37-4609-9113-11DF3BA027BC}" type="pres">
      <dgm:prSet presAssocID="{BE1F24E8-C8F1-4D1E-8476-1C12E7D2B69C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8DD4E5D-E6A0-48DE-ACA6-FB09A6BEFCA8}" type="pres">
      <dgm:prSet presAssocID="{BE1F24E8-C8F1-4D1E-8476-1C12E7D2B69C}" presName="level3hierChild" presStyleCnt="0"/>
      <dgm:spPr/>
    </dgm:pt>
    <dgm:pt modelId="{C744F36D-A04F-4B0D-BD14-0DA2F12A80EF}" type="pres">
      <dgm:prSet presAssocID="{6A03E5E8-9D36-4141-B022-DBC06252C662}" presName="conn2-1" presStyleLbl="parChTrans1D3" presStyleIdx="1" presStyleCnt="4"/>
      <dgm:spPr/>
      <dgm:t>
        <a:bodyPr/>
        <a:lstStyle/>
        <a:p>
          <a:pPr rtl="1"/>
          <a:endParaRPr lang="fa-IR"/>
        </a:p>
      </dgm:t>
    </dgm:pt>
    <dgm:pt modelId="{CE5D2AAE-7973-4214-B14E-4F627804B7AD}" type="pres">
      <dgm:prSet presAssocID="{6A03E5E8-9D36-4141-B022-DBC06252C662}" presName="connTx" presStyleLbl="parChTrans1D3" presStyleIdx="1" presStyleCnt="4"/>
      <dgm:spPr/>
      <dgm:t>
        <a:bodyPr/>
        <a:lstStyle/>
        <a:p>
          <a:pPr rtl="1"/>
          <a:endParaRPr lang="fa-IR"/>
        </a:p>
      </dgm:t>
    </dgm:pt>
    <dgm:pt modelId="{5E81A5CD-F881-492E-8831-CF2AB6749B0A}" type="pres">
      <dgm:prSet presAssocID="{0E052512-5A17-4A5C-90A4-08226C3A316F}" presName="root2" presStyleCnt="0"/>
      <dgm:spPr/>
    </dgm:pt>
    <dgm:pt modelId="{22B2F93E-DFD5-4D73-9616-FFF841AE0D24}" type="pres">
      <dgm:prSet presAssocID="{0E052512-5A17-4A5C-90A4-08226C3A316F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82B90E25-8551-4801-A5B5-64BC5AFD838C}" type="pres">
      <dgm:prSet presAssocID="{0E052512-5A17-4A5C-90A4-08226C3A316F}" presName="level3hierChild" presStyleCnt="0"/>
      <dgm:spPr/>
    </dgm:pt>
    <dgm:pt modelId="{908AEE0E-DD54-452E-86E4-69093CF617B2}" type="pres">
      <dgm:prSet presAssocID="{A64E269B-0B57-4482-90EB-8E2413A5B106}" presName="conn2-1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395CD530-B483-4029-B943-A5746681C25B}" type="pres">
      <dgm:prSet presAssocID="{A64E269B-0B57-4482-90EB-8E2413A5B106}" presName="connTx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E2DAC09A-BDCF-4913-8FAA-E07203BF052F}" type="pres">
      <dgm:prSet presAssocID="{70060909-877D-401A-AC77-7C7E2A8D5B23}" presName="root2" presStyleCnt="0"/>
      <dgm:spPr/>
    </dgm:pt>
    <dgm:pt modelId="{29B55218-E06B-448B-B4B1-268415D25E11}" type="pres">
      <dgm:prSet presAssocID="{70060909-877D-401A-AC77-7C7E2A8D5B23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A795DA4-3353-4134-97D4-C954807DC693}" type="pres">
      <dgm:prSet presAssocID="{70060909-877D-401A-AC77-7C7E2A8D5B23}" presName="level3hierChild" presStyleCnt="0"/>
      <dgm:spPr/>
    </dgm:pt>
    <dgm:pt modelId="{517E164A-9707-46E0-A8E6-036DABD179FD}" type="pres">
      <dgm:prSet presAssocID="{1FDB6C5E-48A8-44BA-A1E7-45B8D8C849EC}" presName="conn2-1" presStyleLbl="parChTrans1D3" presStyleIdx="2" presStyleCnt="4"/>
      <dgm:spPr/>
      <dgm:t>
        <a:bodyPr/>
        <a:lstStyle/>
        <a:p>
          <a:pPr rtl="1"/>
          <a:endParaRPr lang="fa-IR"/>
        </a:p>
      </dgm:t>
    </dgm:pt>
    <dgm:pt modelId="{FF28383E-064E-429A-870D-B5412B30C936}" type="pres">
      <dgm:prSet presAssocID="{1FDB6C5E-48A8-44BA-A1E7-45B8D8C849EC}" presName="connTx" presStyleLbl="parChTrans1D3" presStyleIdx="2" presStyleCnt="4"/>
      <dgm:spPr/>
      <dgm:t>
        <a:bodyPr/>
        <a:lstStyle/>
        <a:p>
          <a:pPr rtl="1"/>
          <a:endParaRPr lang="fa-IR"/>
        </a:p>
      </dgm:t>
    </dgm:pt>
    <dgm:pt modelId="{3C26B735-74B2-4D4F-88CF-4B17173F5928}" type="pres">
      <dgm:prSet presAssocID="{DEA3F3CB-5D63-459B-AFE5-843B91C9E7D8}" presName="root2" presStyleCnt="0"/>
      <dgm:spPr/>
    </dgm:pt>
    <dgm:pt modelId="{9D3CA12D-305E-4907-9D93-18AA1AA53654}" type="pres">
      <dgm:prSet presAssocID="{DEA3F3CB-5D63-459B-AFE5-843B91C9E7D8}" presName="LevelTwoTextNode" presStyleLbl="node3" presStyleIdx="2" presStyleCnt="4" custLinFactNeighborX="1205" custLinFactNeighborY="843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C3B8CA4-30EB-423B-9FC8-5470306191F4}" type="pres">
      <dgm:prSet presAssocID="{DEA3F3CB-5D63-459B-AFE5-843B91C9E7D8}" presName="level3hierChild" presStyleCnt="0"/>
      <dgm:spPr/>
    </dgm:pt>
    <dgm:pt modelId="{9C90AE6B-14A2-464E-B310-5273D0D98601}" type="pres">
      <dgm:prSet presAssocID="{1DC3598D-2DD4-4952-A7CE-811E19661FEC}" presName="conn2-1" presStyleLbl="parChTrans1D3" presStyleIdx="3" presStyleCnt="4"/>
      <dgm:spPr/>
      <dgm:t>
        <a:bodyPr/>
        <a:lstStyle/>
        <a:p>
          <a:pPr rtl="1"/>
          <a:endParaRPr lang="fa-IR"/>
        </a:p>
      </dgm:t>
    </dgm:pt>
    <dgm:pt modelId="{B442CB5B-EBF2-4E4F-9C45-07C97B45C431}" type="pres">
      <dgm:prSet presAssocID="{1DC3598D-2DD4-4952-A7CE-811E19661FEC}" presName="connTx" presStyleLbl="parChTrans1D3" presStyleIdx="3" presStyleCnt="4"/>
      <dgm:spPr/>
      <dgm:t>
        <a:bodyPr/>
        <a:lstStyle/>
        <a:p>
          <a:pPr rtl="1"/>
          <a:endParaRPr lang="fa-IR"/>
        </a:p>
      </dgm:t>
    </dgm:pt>
    <dgm:pt modelId="{D74C6786-6E99-48E6-84CC-1EBC96AAEE00}" type="pres">
      <dgm:prSet presAssocID="{FE13F0A5-5697-4A04-85D9-4EECAF31AB40}" presName="root2" presStyleCnt="0"/>
      <dgm:spPr/>
    </dgm:pt>
    <dgm:pt modelId="{738AB8BE-4159-4998-8F49-1532576C95BD}" type="pres">
      <dgm:prSet presAssocID="{FE13F0A5-5697-4A04-85D9-4EECAF31AB40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588335E-83A0-4D9C-9986-51E1C812528D}" type="pres">
      <dgm:prSet presAssocID="{FE13F0A5-5697-4A04-85D9-4EECAF31AB40}" presName="level3hierChild" presStyleCnt="0"/>
      <dgm:spPr/>
    </dgm:pt>
  </dgm:ptLst>
  <dgm:cxnLst>
    <dgm:cxn modelId="{0187B9B2-3AE9-4FFB-AF1D-124E54101642}" type="presOf" srcId="{1DC3598D-2DD4-4952-A7CE-811E19661FEC}" destId="{9C90AE6B-14A2-464E-B310-5273D0D98601}" srcOrd="0" destOrd="0" presId="urn:microsoft.com/office/officeart/2005/8/layout/hierarchy2"/>
    <dgm:cxn modelId="{E3A75170-5F3A-4071-B74E-05BB0D6A7077}" type="presOf" srcId="{6BB8E0E2-6611-4240-A6FC-44DA80238ACB}" destId="{B8691DD2-72F1-4737-B84F-B176E0E148C5}" srcOrd="0" destOrd="0" presId="urn:microsoft.com/office/officeart/2005/8/layout/hierarchy2"/>
    <dgm:cxn modelId="{E43A0712-1ED4-47F2-A46A-7D4279707837}" type="presOf" srcId="{0E052512-5A17-4A5C-90A4-08226C3A316F}" destId="{22B2F93E-DFD5-4D73-9616-FFF841AE0D24}" srcOrd="0" destOrd="0" presId="urn:microsoft.com/office/officeart/2005/8/layout/hierarchy2"/>
    <dgm:cxn modelId="{A247B177-2894-472F-B32E-E21264C6F2FE}" type="presOf" srcId="{6A03E5E8-9D36-4141-B022-DBC06252C662}" destId="{CE5D2AAE-7973-4214-B14E-4F627804B7AD}" srcOrd="1" destOrd="0" presId="urn:microsoft.com/office/officeart/2005/8/layout/hierarchy2"/>
    <dgm:cxn modelId="{F4358628-1976-4D12-A670-D2CC90503156}" srcId="{6BB8E0E2-6611-4240-A6FC-44DA80238ACB}" destId="{7199BC81-D771-4F24-AC62-F68C7260AFE8}" srcOrd="0" destOrd="0" parTransId="{07E5F7C0-E89C-48E1-8F26-CC6329AE65E7}" sibTransId="{B8E95A4A-B757-4F72-B20B-9CEEDBE6BB95}"/>
    <dgm:cxn modelId="{2C8DE769-3AB2-46C6-B75D-DBF4D6917A54}" type="presOf" srcId="{A64E269B-0B57-4482-90EB-8E2413A5B106}" destId="{395CD530-B483-4029-B943-A5746681C25B}" srcOrd="1" destOrd="0" presId="urn:microsoft.com/office/officeart/2005/8/layout/hierarchy2"/>
    <dgm:cxn modelId="{D694EF6C-4216-4394-8B92-C021A72B538A}" type="presOf" srcId="{07E5F7C0-E89C-48E1-8F26-CC6329AE65E7}" destId="{61C0BCC0-6BB4-49DD-9D13-8CBB31ABC06C}" srcOrd="0" destOrd="0" presId="urn:microsoft.com/office/officeart/2005/8/layout/hierarchy2"/>
    <dgm:cxn modelId="{64B8A5D4-0802-4F39-AB93-A3FAC395FE8B}" type="presOf" srcId="{BE1F24E8-C8F1-4D1E-8476-1C12E7D2B69C}" destId="{89FA2694-DE37-4609-9113-11DF3BA027BC}" srcOrd="0" destOrd="0" presId="urn:microsoft.com/office/officeart/2005/8/layout/hierarchy2"/>
    <dgm:cxn modelId="{D3B2707C-BDCD-4917-B1DA-7A65FE664C7B}" srcId="{70060909-877D-401A-AC77-7C7E2A8D5B23}" destId="{FE13F0A5-5697-4A04-85D9-4EECAF31AB40}" srcOrd="1" destOrd="0" parTransId="{1DC3598D-2DD4-4952-A7CE-811E19661FEC}" sibTransId="{9CFAA3A2-F519-4801-ACAE-AB6543D23DA9}"/>
    <dgm:cxn modelId="{45521C7A-5E8E-4A59-BA1D-5FF025CA5109}" srcId="{B4CB5538-A77E-4749-A7F1-B1085A1F1B5A}" destId="{6BB8E0E2-6611-4240-A6FC-44DA80238ACB}" srcOrd="0" destOrd="0" parTransId="{E35D3D1F-F9B8-4164-A184-7C1C15AD1F09}" sibTransId="{62034E8B-16BD-4594-9C79-36C1C342DF6D}"/>
    <dgm:cxn modelId="{D91FB299-DA2D-4EFC-AE07-4EC8D90461FF}" srcId="{7199BC81-D771-4F24-AC62-F68C7260AFE8}" destId="{0E052512-5A17-4A5C-90A4-08226C3A316F}" srcOrd="1" destOrd="0" parTransId="{6A03E5E8-9D36-4141-B022-DBC06252C662}" sibTransId="{282C09D9-B85C-4509-A5D1-57A798CDFBD5}"/>
    <dgm:cxn modelId="{BBE2AE42-4010-4003-B353-82B64873AA0B}" srcId="{70060909-877D-401A-AC77-7C7E2A8D5B23}" destId="{DEA3F3CB-5D63-459B-AFE5-843B91C9E7D8}" srcOrd="0" destOrd="0" parTransId="{1FDB6C5E-48A8-44BA-A1E7-45B8D8C849EC}" sibTransId="{17CBC108-6DCB-427B-834D-A5468A84DED6}"/>
    <dgm:cxn modelId="{BDCCAB07-3221-405E-9F90-E32FDF82019C}" type="presOf" srcId="{1DC3598D-2DD4-4952-A7CE-811E19661FEC}" destId="{B442CB5B-EBF2-4E4F-9C45-07C97B45C431}" srcOrd="1" destOrd="0" presId="urn:microsoft.com/office/officeart/2005/8/layout/hierarchy2"/>
    <dgm:cxn modelId="{4900DD9C-FD42-40DB-AAD2-37ABCCFB7195}" type="presOf" srcId="{07E5F7C0-E89C-48E1-8F26-CC6329AE65E7}" destId="{9DC76650-947E-4C83-A208-CA473EF4EF8E}" srcOrd="1" destOrd="0" presId="urn:microsoft.com/office/officeart/2005/8/layout/hierarchy2"/>
    <dgm:cxn modelId="{4BF74DA9-EBAF-454C-A161-D699FF8FFF3A}" type="presOf" srcId="{DEA3F3CB-5D63-459B-AFE5-843B91C9E7D8}" destId="{9D3CA12D-305E-4907-9D93-18AA1AA53654}" srcOrd="0" destOrd="0" presId="urn:microsoft.com/office/officeart/2005/8/layout/hierarchy2"/>
    <dgm:cxn modelId="{53E547A5-001F-4846-8274-9D6B509D250E}" srcId="{6BB8E0E2-6611-4240-A6FC-44DA80238ACB}" destId="{70060909-877D-401A-AC77-7C7E2A8D5B23}" srcOrd="1" destOrd="0" parTransId="{A64E269B-0B57-4482-90EB-8E2413A5B106}" sibTransId="{A8F668D6-235B-4F12-99FA-2512216D510D}"/>
    <dgm:cxn modelId="{B1483B20-98E8-4B16-9D51-4BDEC11FFC58}" type="presOf" srcId="{A64E269B-0B57-4482-90EB-8E2413A5B106}" destId="{908AEE0E-DD54-452E-86E4-69093CF617B2}" srcOrd="0" destOrd="0" presId="urn:microsoft.com/office/officeart/2005/8/layout/hierarchy2"/>
    <dgm:cxn modelId="{B0F1131B-BBA7-46CD-B614-26F7C8C55F86}" type="presOf" srcId="{70060909-877D-401A-AC77-7C7E2A8D5B23}" destId="{29B55218-E06B-448B-B4B1-268415D25E11}" srcOrd="0" destOrd="0" presId="urn:microsoft.com/office/officeart/2005/8/layout/hierarchy2"/>
    <dgm:cxn modelId="{78105767-B6A3-4F19-BA9D-E83D28F67202}" type="presOf" srcId="{1FDB6C5E-48A8-44BA-A1E7-45B8D8C849EC}" destId="{517E164A-9707-46E0-A8E6-036DABD179FD}" srcOrd="0" destOrd="0" presId="urn:microsoft.com/office/officeart/2005/8/layout/hierarchy2"/>
    <dgm:cxn modelId="{FD2E4376-2530-4B6E-A023-621197B18BF9}" type="presOf" srcId="{097B4EFA-FD39-48F7-9636-1164FCE5D4FB}" destId="{6489DFBA-B7F6-43E3-A6F1-D9E085C4AC09}" srcOrd="1" destOrd="0" presId="urn:microsoft.com/office/officeart/2005/8/layout/hierarchy2"/>
    <dgm:cxn modelId="{A721AFDC-8320-4696-A704-16F43C7A66C0}" type="presOf" srcId="{FE13F0A5-5697-4A04-85D9-4EECAF31AB40}" destId="{738AB8BE-4159-4998-8F49-1532576C95BD}" srcOrd="0" destOrd="0" presId="urn:microsoft.com/office/officeart/2005/8/layout/hierarchy2"/>
    <dgm:cxn modelId="{A867FE6A-7F5A-4B01-AE38-2883D2181688}" type="presOf" srcId="{6A03E5E8-9D36-4141-B022-DBC06252C662}" destId="{C744F36D-A04F-4B0D-BD14-0DA2F12A80EF}" srcOrd="0" destOrd="0" presId="urn:microsoft.com/office/officeart/2005/8/layout/hierarchy2"/>
    <dgm:cxn modelId="{92065FCC-AAF6-4D94-B6D8-DBD084D6CC8C}" type="presOf" srcId="{7199BC81-D771-4F24-AC62-F68C7260AFE8}" destId="{EF54B934-DB11-4800-A184-227F1DF5640C}" srcOrd="0" destOrd="0" presId="urn:microsoft.com/office/officeart/2005/8/layout/hierarchy2"/>
    <dgm:cxn modelId="{ED4F688F-E805-427A-8DD4-169F146E546B}" srcId="{7199BC81-D771-4F24-AC62-F68C7260AFE8}" destId="{BE1F24E8-C8F1-4D1E-8476-1C12E7D2B69C}" srcOrd="0" destOrd="0" parTransId="{097B4EFA-FD39-48F7-9636-1164FCE5D4FB}" sibTransId="{93877171-C5F4-4673-B5A6-F05B9CB55992}"/>
    <dgm:cxn modelId="{CFE4350A-A1B9-4AA6-B8DB-4260A8C53BBF}" type="presOf" srcId="{1FDB6C5E-48A8-44BA-A1E7-45B8D8C849EC}" destId="{FF28383E-064E-429A-870D-B5412B30C936}" srcOrd="1" destOrd="0" presId="urn:microsoft.com/office/officeart/2005/8/layout/hierarchy2"/>
    <dgm:cxn modelId="{E10F733F-C419-4A1F-BD91-6E7DA6496F74}" type="presOf" srcId="{B4CB5538-A77E-4749-A7F1-B1085A1F1B5A}" destId="{F233C821-0779-49E2-8329-B3A72FEA2544}" srcOrd="0" destOrd="0" presId="urn:microsoft.com/office/officeart/2005/8/layout/hierarchy2"/>
    <dgm:cxn modelId="{D085EF79-ED81-4A4F-93D3-212975904949}" type="presOf" srcId="{097B4EFA-FD39-48F7-9636-1164FCE5D4FB}" destId="{1F0C372B-83AC-4C28-BDC0-A1B86A05C349}" srcOrd="0" destOrd="0" presId="urn:microsoft.com/office/officeart/2005/8/layout/hierarchy2"/>
    <dgm:cxn modelId="{CECE256B-7CC2-4EFA-A92D-C30CB7475A14}" type="presParOf" srcId="{F233C821-0779-49E2-8329-B3A72FEA2544}" destId="{9236AD20-3CEF-4D53-913C-A7D1B028B3A0}" srcOrd="0" destOrd="0" presId="urn:microsoft.com/office/officeart/2005/8/layout/hierarchy2"/>
    <dgm:cxn modelId="{E63B4767-2E99-4B0A-9A33-38B5D0DFC4A1}" type="presParOf" srcId="{9236AD20-3CEF-4D53-913C-A7D1B028B3A0}" destId="{B8691DD2-72F1-4737-B84F-B176E0E148C5}" srcOrd="0" destOrd="0" presId="urn:microsoft.com/office/officeart/2005/8/layout/hierarchy2"/>
    <dgm:cxn modelId="{E5821860-B500-4E2A-B8EA-C8053C29DE60}" type="presParOf" srcId="{9236AD20-3CEF-4D53-913C-A7D1B028B3A0}" destId="{A9F0B36A-0367-4778-8DEE-B303E2A53106}" srcOrd="1" destOrd="0" presId="urn:microsoft.com/office/officeart/2005/8/layout/hierarchy2"/>
    <dgm:cxn modelId="{FB389E91-68DE-4BEC-9DAB-AED3B41F1260}" type="presParOf" srcId="{A9F0B36A-0367-4778-8DEE-B303E2A53106}" destId="{61C0BCC0-6BB4-49DD-9D13-8CBB31ABC06C}" srcOrd="0" destOrd="0" presId="urn:microsoft.com/office/officeart/2005/8/layout/hierarchy2"/>
    <dgm:cxn modelId="{44D437AA-5194-4952-B387-88E295A24CD3}" type="presParOf" srcId="{61C0BCC0-6BB4-49DD-9D13-8CBB31ABC06C}" destId="{9DC76650-947E-4C83-A208-CA473EF4EF8E}" srcOrd="0" destOrd="0" presId="urn:microsoft.com/office/officeart/2005/8/layout/hierarchy2"/>
    <dgm:cxn modelId="{CF9C23AF-463C-495C-96FB-124EF43C6CED}" type="presParOf" srcId="{A9F0B36A-0367-4778-8DEE-B303E2A53106}" destId="{14D0DBF2-37EC-469F-ADE1-E665124D0DC9}" srcOrd="1" destOrd="0" presId="urn:microsoft.com/office/officeart/2005/8/layout/hierarchy2"/>
    <dgm:cxn modelId="{AEDB2E94-AABE-4DA0-B9B5-5B3BDA3447F5}" type="presParOf" srcId="{14D0DBF2-37EC-469F-ADE1-E665124D0DC9}" destId="{EF54B934-DB11-4800-A184-227F1DF5640C}" srcOrd="0" destOrd="0" presId="urn:microsoft.com/office/officeart/2005/8/layout/hierarchy2"/>
    <dgm:cxn modelId="{54887CC2-6B46-416B-ADDB-1DE1FED94711}" type="presParOf" srcId="{14D0DBF2-37EC-469F-ADE1-E665124D0DC9}" destId="{4D7F78FD-1F72-468A-83FD-A73470E2F826}" srcOrd="1" destOrd="0" presId="urn:microsoft.com/office/officeart/2005/8/layout/hierarchy2"/>
    <dgm:cxn modelId="{78373869-80AC-4E15-87C1-E1FEA81E075E}" type="presParOf" srcId="{4D7F78FD-1F72-468A-83FD-A73470E2F826}" destId="{1F0C372B-83AC-4C28-BDC0-A1B86A05C349}" srcOrd="0" destOrd="0" presId="urn:microsoft.com/office/officeart/2005/8/layout/hierarchy2"/>
    <dgm:cxn modelId="{903D8B40-50D8-4EA0-913C-2618492E8A7C}" type="presParOf" srcId="{1F0C372B-83AC-4C28-BDC0-A1B86A05C349}" destId="{6489DFBA-B7F6-43E3-A6F1-D9E085C4AC09}" srcOrd="0" destOrd="0" presId="urn:microsoft.com/office/officeart/2005/8/layout/hierarchy2"/>
    <dgm:cxn modelId="{B2DAF124-5BDB-4B0E-B7DA-12449846135D}" type="presParOf" srcId="{4D7F78FD-1F72-468A-83FD-A73470E2F826}" destId="{AF56BC60-62C2-45B3-914B-30E696B4A6AB}" srcOrd="1" destOrd="0" presId="urn:microsoft.com/office/officeart/2005/8/layout/hierarchy2"/>
    <dgm:cxn modelId="{659FB493-0EB7-4C41-902C-1D295D63970A}" type="presParOf" srcId="{AF56BC60-62C2-45B3-914B-30E696B4A6AB}" destId="{89FA2694-DE37-4609-9113-11DF3BA027BC}" srcOrd="0" destOrd="0" presId="urn:microsoft.com/office/officeart/2005/8/layout/hierarchy2"/>
    <dgm:cxn modelId="{1CFF861E-4958-4C94-BA74-0C7945FB92A1}" type="presParOf" srcId="{AF56BC60-62C2-45B3-914B-30E696B4A6AB}" destId="{78DD4E5D-E6A0-48DE-ACA6-FB09A6BEFCA8}" srcOrd="1" destOrd="0" presId="urn:microsoft.com/office/officeart/2005/8/layout/hierarchy2"/>
    <dgm:cxn modelId="{F85AD798-B4CE-4506-A705-D8C74CED6380}" type="presParOf" srcId="{4D7F78FD-1F72-468A-83FD-A73470E2F826}" destId="{C744F36D-A04F-4B0D-BD14-0DA2F12A80EF}" srcOrd="2" destOrd="0" presId="urn:microsoft.com/office/officeart/2005/8/layout/hierarchy2"/>
    <dgm:cxn modelId="{158E535D-ACD4-49F1-9C26-D6DD1E214CFD}" type="presParOf" srcId="{C744F36D-A04F-4B0D-BD14-0DA2F12A80EF}" destId="{CE5D2AAE-7973-4214-B14E-4F627804B7AD}" srcOrd="0" destOrd="0" presId="urn:microsoft.com/office/officeart/2005/8/layout/hierarchy2"/>
    <dgm:cxn modelId="{AE405131-3F4F-4DB7-B146-25AF45600160}" type="presParOf" srcId="{4D7F78FD-1F72-468A-83FD-A73470E2F826}" destId="{5E81A5CD-F881-492E-8831-CF2AB6749B0A}" srcOrd="3" destOrd="0" presId="urn:microsoft.com/office/officeart/2005/8/layout/hierarchy2"/>
    <dgm:cxn modelId="{BB2073E6-99E6-45FB-8B50-AFC30D0524AB}" type="presParOf" srcId="{5E81A5CD-F881-492E-8831-CF2AB6749B0A}" destId="{22B2F93E-DFD5-4D73-9616-FFF841AE0D24}" srcOrd="0" destOrd="0" presId="urn:microsoft.com/office/officeart/2005/8/layout/hierarchy2"/>
    <dgm:cxn modelId="{6FCF9380-9EB2-4DF0-A4C8-456F38335C4A}" type="presParOf" srcId="{5E81A5CD-F881-492E-8831-CF2AB6749B0A}" destId="{82B90E25-8551-4801-A5B5-64BC5AFD838C}" srcOrd="1" destOrd="0" presId="urn:microsoft.com/office/officeart/2005/8/layout/hierarchy2"/>
    <dgm:cxn modelId="{0B3335E3-EB76-4F12-B2DC-7F1BFDF3D2CE}" type="presParOf" srcId="{A9F0B36A-0367-4778-8DEE-B303E2A53106}" destId="{908AEE0E-DD54-452E-86E4-69093CF617B2}" srcOrd="2" destOrd="0" presId="urn:microsoft.com/office/officeart/2005/8/layout/hierarchy2"/>
    <dgm:cxn modelId="{6C9041F6-4108-4186-B656-B31C7139BC17}" type="presParOf" srcId="{908AEE0E-DD54-452E-86E4-69093CF617B2}" destId="{395CD530-B483-4029-B943-A5746681C25B}" srcOrd="0" destOrd="0" presId="urn:microsoft.com/office/officeart/2005/8/layout/hierarchy2"/>
    <dgm:cxn modelId="{E00A1691-806D-479E-8AAD-532D0BC7CF9A}" type="presParOf" srcId="{A9F0B36A-0367-4778-8DEE-B303E2A53106}" destId="{E2DAC09A-BDCF-4913-8FAA-E07203BF052F}" srcOrd="3" destOrd="0" presId="urn:microsoft.com/office/officeart/2005/8/layout/hierarchy2"/>
    <dgm:cxn modelId="{331E9A6C-238C-495A-82C1-91B3D35F40D8}" type="presParOf" srcId="{E2DAC09A-BDCF-4913-8FAA-E07203BF052F}" destId="{29B55218-E06B-448B-B4B1-268415D25E11}" srcOrd="0" destOrd="0" presId="urn:microsoft.com/office/officeart/2005/8/layout/hierarchy2"/>
    <dgm:cxn modelId="{46339012-E7C7-408A-8455-9093EC50EDF7}" type="presParOf" srcId="{E2DAC09A-BDCF-4913-8FAA-E07203BF052F}" destId="{6A795DA4-3353-4134-97D4-C954807DC693}" srcOrd="1" destOrd="0" presId="urn:microsoft.com/office/officeart/2005/8/layout/hierarchy2"/>
    <dgm:cxn modelId="{6B37B7FC-BE43-4494-814A-2595E06FC16F}" type="presParOf" srcId="{6A795DA4-3353-4134-97D4-C954807DC693}" destId="{517E164A-9707-46E0-A8E6-036DABD179FD}" srcOrd="0" destOrd="0" presId="urn:microsoft.com/office/officeart/2005/8/layout/hierarchy2"/>
    <dgm:cxn modelId="{563C2822-51C9-4750-AEC3-AD124F0CE7E3}" type="presParOf" srcId="{517E164A-9707-46E0-A8E6-036DABD179FD}" destId="{FF28383E-064E-429A-870D-B5412B30C936}" srcOrd="0" destOrd="0" presId="urn:microsoft.com/office/officeart/2005/8/layout/hierarchy2"/>
    <dgm:cxn modelId="{33C746BE-4913-46D6-8B6B-697DD6E6CE5E}" type="presParOf" srcId="{6A795DA4-3353-4134-97D4-C954807DC693}" destId="{3C26B735-74B2-4D4F-88CF-4B17173F5928}" srcOrd="1" destOrd="0" presId="urn:microsoft.com/office/officeart/2005/8/layout/hierarchy2"/>
    <dgm:cxn modelId="{DC3A861D-62F5-4D42-BC6D-873B4CB69CA3}" type="presParOf" srcId="{3C26B735-74B2-4D4F-88CF-4B17173F5928}" destId="{9D3CA12D-305E-4907-9D93-18AA1AA53654}" srcOrd="0" destOrd="0" presId="urn:microsoft.com/office/officeart/2005/8/layout/hierarchy2"/>
    <dgm:cxn modelId="{1B0560A1-5FEB-4F85-A351-F0347972438B}" type="presParOf" srcId="{3C26B735-74B2-4D4F-88CF-4B17173F5928}" destId="{6C3B8CA4-30EB-423B-9FC8-5470306191F4}" srcOrd="1" destOrd="0" presId="urn:microsoft.com/office/officeart/2005/8/layout/hierarchy2"/>
    <dgm:cxn modelId="{BDA558C3-F85C-4E23-9117-278C3F578872}" type="presParOf" srcId="{6A795DA4-3353-4134-97D4-C954807DC693}" destId="{9C90AE6B-14A2-464E-B310-5273D0D98601}" srcOrd="2" destOrd="0" presId="urn:microsoft.com/office/officeart/2005/8/layout/hierarchy2"/>
    <dgm:cxn modelId="{848FD5C7-2C44-46D3-BEC9-2EC2059F2DB1}" type="presParOf" srcId="{9C90AE6B-14A2-464E-B310-5273D0D98601}" destId="{B442CB5B-EBF2-4E4F-9C45-07C97B45C431}" srcOrd="0" destOrd="0" presId="urn:microsoft.com/office/officeart/2005/8/layout/hierarchy2"/>
    <dgm:cxn modelId="{4601498E-6BAA-4E48-9BBF-5D9B10E92098}" type="presParOf" srcId="{6A795DA4-3353-4134-97D4-C954807DC693}" destId="{D74C6786-6E99-48E6-84CC-1EBC96AAEE00}" srcOrd="3" destOrd="0" presId="urn:microsoft.com/office/officeart/2005/8/layout/hierarchy2"/>
    <dgm:cxn modelId="{AB4C4515-1716-4DC7-A035-8F7F3BF936E9}" type="presParOf" srcId="{D74C6786-6E99-48E6-84CC-1EBC96AAEE00}" destId="{738AB8BE-4159-4998-8F49-1532576C95BD}" srcOrd="0" destOrd="0" presId="urn:microsoft.com/office/officeart/2005/8/layout/hierarchy2"/>
    <dgm:cxn modelId="{046AB60D-88C4-45EF-865E-1B84752526C5}" type="presParOf" srcId="{D74C6786-6E99-48E6-84CC-1EBC96AAEE00}" destId="{F588335E-83A0-4D9C-9986-51E1C812528D}" srcOrd="1" destOrd="0" presId="urn:microsoft.com/office/officeart/2005/8/layout/hierarchy2"/>
  </dgm:cxnLst>
  <dgm:bg>
    <a:gradFill>
      <a:gsLst>
        <a:gs pos="0">
          <a:srgbClr val="00B050"/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C6ACC1-CA1A-41CD-B59F-000052B73052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FD778BF7-9804-4D22-BD16-67615F6E9CA5}">
      <dgm:prSet phldrT="[Text]" custT="1"/>
      <dgm:spPr/>
      <dgm:t>
        <a:bodyPr/>
        <a:lstStyle/>
        <a:p>
          <a:pPr rtl="1"/>
          <a:r>
            <a:rPr lang="fa-IR" sz="1600" b="1" dirty="0" smtClean="0">
              <a:solidFill>
                <a:schemeClr val="tx1"/>
              </a:solidFill>
            </a:rPr>
            <a:t>غوطه وری</a:t>
          </a:r>
          <a:endParaRPr lang="fa-IR" sz="1600" b="1" dirty="0">
            <a:solidFill>
              <a:schemeClr val="tx1"/>
            </a:solidFill>
          </a:endParaRPr>
        </a:p>
      </dgm:t>
    </dgm:pt>
    <dgm:pt modelId="{32CBDA33-46B0-43EE-96B1-7648436262B1}" type="parTrans" cxnId="{EE19F429-FBC5-49B3-BC5C-DF3EDFD5136A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01B6B6F-194C-41D7-9F07-2632866A949C}" type="sibTrans" cxnId="{EE19F429-FBC5-49B3-BC5C-DF3EDFD5136A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6A09EEF-F4C6-4BE9-A6C3-8840339FC373}">
      <dgm:prSet phldrT="[Text]" custT="1"/>
      <dgm:spPr/>
      <dgm:t>
        <a:bodyPr/>
        <a:lstStyle/>
        <a:p>
          <a:pPr rtl="1"/>
          <a:r>
            <a:rPr lang="fa-IR" sz="1600" b="1" dirty="0" smtClean="0">
              <a:solidFill>
                <a:schemeClr val="tx1"/>
              </a:solidFill>
            </a:rPr>
            <a:t>خشک کردن </a:t>
          </a:r>
          <a:endParaRPr lang="fa-IR" sz="1600" b="1" dirty="0">
            <a:solidFill>
              <a:schemeClr val="tx1"/>
            </a:solidFill>
          </a:endParaRPr>
        </a:p>
      </dgm:t>
    </dgm:pt>
    <dgm:pt modelId="{7B066730-199E-44CA-8E1F-C97595639608}" type="parTrans" cxnId="{A7BB994F-4EDB-49AB-98D8-EBA48F0B236F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DCB5F2E7-67AA-4DA8-9465-309900408384}" type="sibTrans" cxnId="{A7BB994F-4EDB-49AB-98D8-EBA48F0B236F}">
      <dgm:prSet custT="1"/>
      <dgm:spPr/>
      <dgm:t>
        <a:bodyPr/>
        <a:lstStyle/>
        <a:p>
          <a:pPr rtl="1"/>
          <a:r>
            <a:rPr lang="fa-IR" sz="1000" b="1" dirty="0" smtClean="0">
              <a:solidFill>
                <a:schemeClr val="tx1"/>
              </a:solidFill>
            </a:rPr>
            <a:t>بررسی واستفاده از روان کننده</a:t>
          </a:r>
          <a:endParaRPr lang="fa-IR" sz="1000" b="1" dirty="0">
            <a:solidFill>
              <a:schemeClr val="tx1"/>
            </a:solidFill>
          </a:endParaRPr>
        </a:p>
      </dgm:t>
    </dgm:pt>
    <dgm:pt modelId="{4B29641A-E7B9-45B1-A451-3014B4A58EF5}">
      <dgm:prSet phldrT="[Text]" custT="1"/>
      <dgm:spPr/>
      <dgm:t>
        <a:bodyPr/>
        <a:lstStyle/>
        <a:p>
          <a:pPr rtl="1"/>
          <a:r>
            <a:rPr lang="fa-IR" sz="1400" b="1" dirty="0" smtClean="0">
              <a:solidFill>
                <a:schemeClr val="tx1"/>
              </a:solidFill>
            </a:rPr>
            <a:t>بسته بندی و استفاده از اندیکارتورها</a:t>
          </a:r>
          <a:endParaRPr lang="fa-IR" sz="1400" b="1" dirty="0">
            <a:solidFill>
              <a:schemeClr val="tx1"/>
            </a:solidFill>
          </a:endParaRPr>
        </a:p>
      </dgm:t>
    </dgm:pt>
    <dgm:pt modelId="{48B48937-5CED-4D73-8F85-319BC39E64ED}" type="parTrans" cxnId="{C59B8C28-DE8A-45D9-9A21-D022AC7F9C94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891F88A3-68DB-40BC-B489-5EB79B8CC3C6}" type="sibTrans" cxnId="{C59B8C28-DE8A-45D9-9A21-D022AC7F9C94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69863BA-BA21-4E65-9ED2-7E762FE1AE56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استریلیزاسیون ابزار مقاوم به حرارت</a:t>
          </a:r>
          <a:endParaRPr lang="fa-IR" b="1" dirty="0">
            <a:solidFill>
              <a:schemeClr val="tx1"/>
            </a:solidFill>
          </a:endParaRPr>
        </a:p>
      </dgm:t>
    </dgm:pt>
    <dgm:pt modelId="{5CF01F63-EED5-4BA8-B4CC-BA89E55AE9FC}" type="parTrans" cxnId="{BA0009EC-51AC-4B32-ABF3-12F5A3B18FB7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E3850E2-22E4-4AA9-B778-2978C579D417}" type="sibTrans" cxnId="{BA0009EC-51AC-4B32-ABF3-12F5A3B18FB7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416CD102-2BBA-4845-B7ED-5A0CD32289B7}">
      <dgm:prSet phldrT="[Text]" custT="1"/>
      <dgm:spPr/>
      <dgm:t>
        <a:bodyPr/>
        <a:lstStyle/>
        <a:p>
          <a:pPr rtl="1"/>
          <a:r>
            <a:rPr lang="fa-IR" sz="1400" b="1" dirty="0" smtClean="0">
              <a:solidFill>
                <a:schemeClr val="tx1"/>
              </a:solidFill>
            </a:rPr>
            <a:t>انبارش و نگهداری</a:t>
          </a:r>
          <a:endParaRPr lang="fa-IR" sz="1400" b="1" dirty="0">
            <a:solidFill>
              <a:schemeClr val="tx1"/>
            </a:solidFill>
          </a:endParaRPr>
        </a:p>
      </dgm:t>
    </dgm:pt>
    <dgm:pt modelId="{0365D763-89DF-4538-B9C3-33B40044A6B3}" type="parTrans" cxnId="{4C6A0C64-B372-4FDA-9043-7DFA8E0CFD7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CF411871-05AA-4FF4-B230-14374481FCFA}" type="sibTrans" cxnId="{4C6A0C64-B372-4FDA-9043-7DFA8E0CFD73}">
      <dgm:prSet custT="1"/>
      <dgm:spPr/>
      <dgm:t>
        <a:bodyPr/>
        <a:lstStyle/>
        <a:p>
          <a:pPr rtl="1"/>
          <a:r>
            <a:rPr lang="fa-IR" sz="1400" b="1" dirty="0" smtClean="0">
              <a:solidFill>
                <a:schemeClr val="tx1"/>
              </a:solidFill>
            </a:rPr>
            <a:t>مصرف مجدد </a:t>
          </a:r>
          <a:endParaRPr lang="fa-IR" sz="1400" b="1" dirty="0">
            <a:solidFill>
              <a:schemeClr val="tx1"/>
            </a:solidFill>
          </a:endParaRPr>
        </a:p>
      </dgm:t>
    </dgm:pt>
    <dgm:pt modelId="{DDAE485D-9041-434B-AB96-9C313C80F6E1}">
      <dgm:prSet phldrT="[Text]" custT="1"/>
      <dgm:spPr/>
      <dgm:t>
        <a:bodyPr/>
        <a:lstStyle/>
        <a:p>
          <a:pPr rtl="1"/>
          <a:r>
            <a:rPr lang="fa-IR" sz="1400" b="1" dirty="0" smtClean="0">
              <a:solidFill>
                <a:schemeClr val="tx1"/>
              </a:solidFill>
            </a:rPr>
            <a:t>شستشو وبی خطرسازی</a:t>
          </a:r>
          <a:endParaRPr lang="fa-IR" sz="1400" b="1" dirty="0">
            <a:solidFill>
              <a:schemeClr val="tx1"/>
            </a:solidFill>
          </a:endParaRPr>
        </a:p>
      </dgm:t>
    </dgm:pt>
    <dgm:pt modelId="{7E1A5F3E-296D-420F-9DD7-604C73A287E5}" type="parTrans" cxnId="{487B36C3-BC7C-45A0-A9EA-C0366AC98E60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D5A23D0D-B0D8-4B69-BCB3-AACD609908A5}" type="sibTrans" cxnId="{487B36C3-BC7C-45A0-A9EA-C0366AC98E60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93D0CC7-3E6F-4290-B05A-D872AC4AEA70}">
      <dgm:prSet phldrT="[Text]" custT="1"/>
      <dgm:spPr/>
      <dgm:t>
        <a:bodyPr/>
        <a:lstStyle/>
        <a:p>
          <a:pPr rtl="1"/>
          <a:r>
            <a:rPr lang="fa-IR" sz="1000" b="1" dirty="0" smtClean="0">
              <a:solidFill>
                <a:schemeClr val="tx1"/>
              </a:solidFill>
            </a:rPr>
            <a:t>ضد عفونی کردن</a:t>
          </a:r>
          <a:endParaRPr lang="fa-IR" sz="1000" b="1" dirty="0">
            <a:solidFill>
              <a:schemeClr val="tx1"/>
            </a:solidFill>
          </a:endParaRPr>
        </a:p>
      </dgm:t>
    </dgm:pt>
    <dgm:pt modelId="{0B22CA9F-18D0-4E60-8BDC-E86C3A8AB6F1}" type="parTrans" cxnId="{95DB5933-CB45-431B-8A69-389249397D74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4E5D21B5-D88E-426F-9322-BA61803BE612}" type="sibTrans" cxnId="{95DB5933-CB45-431B-8A69-389249397D74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5EB5C1D1-AAE0-4808-94C0-C48ED1318EF3}">
      <dgm:prSet phldrT="[Text]" custT="1"/>
      <dgm:spPr/>
      <dgm:t>
        <a:bodyPr/>
        <a:lstStyle/>
        <a:p>
          <a:pPr rtl="1"/>
          <a:r>
            <a:rPr lang="fa-IR" sz="1400" b="1" dirty="0" smtClean="0">
              <a:solidFill>
                <a:schemeClr val="tx1"/>
              </a:solidFill>
            </a:rPr>
            <a:t>خشک کردن </a:t>
          </a:r>
          <a:endParaRPr lang="fa-IR" sz="1400" b="1" dirty="0">
            <a:solidFill>
              <a:schemeClr val="tx1"/>
            </a:solidFill>
          </a:endParaRPr>
        </a:p>
      </dgm:t>
    </dgm:pt>
    <dgm:pt modelId="{653698C4-84DE-4DF0-88D2-F9D8249C89B4}" type="parTrans" cxnId="{9FCEA932-0647-405C-9643-241DF669F56D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A1B1A421-6382-496C-850E-99AAB788CFDD}" type="sibTrans" cxnId="{9FCEA932-0647-405C-9643-241DF669F56D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3C6A9327-5B9A-4E52-9B78-F60B1828D6B0}">
      <dgm:prSet phldrT="[Text]" custT="1"/>
      <dgm:spPr/>
      <dgm:t>
        <a:bodyPr/>
        <a:lstStyle/>
        <a:p>
          <a:pPr rtl="1"/>
          <a:r>
            <a:rPr lang="fa-IR" sz="1400" b="1" dirty="0" smtClean="0">
              <a:solidFill>
                <a:schemeClr val="tx1"/>
              </a:solidFill>
            </a:rPr>
            <a:t>پاکسازی</a:t>
          </a:r>
          <a:endParaRPr lang="fa-IR" sz="1400" b="1" dirty="0">
            <a:solidFill>
              <a:schemeClr val="tx1"/>
            </a:solidFill>
          </a:endParaRPr>
        </a:p>
      </dgm:t>
    </dgm:pt>
    <dgm:pt modelId="{05FF2B6C-2A5C-4563-AB77-96744C2CD639}" type="parTrans" cxnId="{591D9FD1-36A5-4D65-9B4D-6761617F5A28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C709DEB6-6CA0-413A-B9F7-7FA2B335CF74}" type="sibTrans" cxnId="{591D9FD1-36A5-4D65-9B4D-6761617F5A28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875E0CEF-7E8C-4737-9FD2-80741EA890FF}">
      <dgm:prSet phldrT="[Text]" custT="1"/>
      <dgm:spPr/>
      <dgm:t>
        <a:bodyPr/>
        <a:lstStyle/>
        <a:p>
          <a:pPr rtl="1"/>
          <a:r>
            <a:rPr lang="fa-IR" sz="900" b="1" dirty="0" smtClean="0">
              <a:solidFill>
                <a:schemeClr val="tx1"/>
              </a:solidFill>
            </a:rPr>
            <a:t>حساس به حرارت</a:t>
          </a:r>
          <a:endParaRPr lang="fa-IR" sz="900" b="1" dirty="0">
            <a:solidFill>
              <a:schemeClr val="tx1"/>
            </a:solidFill>
          </a:endParaRPr>
        </a:p>
      </dgm:t>
    </dgm:pt>
    <dgm:pt modelId="{B64035B5-A31B-4BC4-9EDB-F3CD5D932A8E}" type="parTrans" cxnId="{F282A596-66A1-4080-BF29-34AF6D9827F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E437618-A7E3-48B5-8DA7-6275080B4174}" type="sibTrans" cxnId="{F282A596-66A1-4080-BF29-34AF6D9827F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3CDAB10C-ADF1-40FF-9BCE-2FB3E40EF3AB}">
      <dgm:prSet phldrT="[Text]" custT="1"/>
      <dgm:spPr/>
      <dgm:t>
        <a:bodyPr/>
        <a:lstStyle/>
        <a:p>
          <a:pPr rtl="1"/>
          <a:r>
            <a:rPr lang="fa-IR" sz="1000" b="1" dirty="0" smtClean="0">
              <a:solidFill>
                <a:schemeClr val="tx1"/>
              </a:solidFill>
            </a:rPr>
            <a:t>مقاوم به حرارت</a:t>
          </a:r>
          <a:endParaRPr lang="fa-IR" sz="1000" b="1" dirty="0">
            <a:solidFill>
              <a:schemeClr val="tx1"/>
            </a:solidFill>
          </a:endParaRPr>
        </a:p>
      </dgm:t>
    </dgm:pt>
    <dgm:pt modelId="{65D63B01-EE2E-4B0E-A3C8-DCD002550B14}" type="parTrans" cxnId="{1DE10D67-E679-4B53-860B-48769636A44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E9E9DFD-CDBE-4D1B-8830-463DDAC11462}" type="sibTrans" cxnId="{1DE10D67-E679-4B53-860B-48769636A44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CDC2D7E-56C4-4B25-81FE-F686D1F5066E}" type="pres">
      <dgm:prSet presAssocID="{BCC6ACC1-CA1A-41CD-B59F-000052B7305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A1734C77-63C6-4EA7-9BB8-DD2BD03C438A}" type="pres">
      <dgm:prSet presAssocID="{FD778BF7-9804-4D22-BD16-67615F6E9CA5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A44017B-A229-46B5-8A6E-6277866C97A9}" type="pres">
      <dgm:prSet presAssocID="{001B6B6F-194C-41D7-9F07-2632866A949C}" presName="sibTrans" presStyleLbl="sibTrans2D1" presStyleIdx="0" presStyleCnt="9"/>
      <dgm:spPr/>
      <dgm:t>
        <a:bodyPr/>
        <a:lstStyle/>
        <a:p>
          <a:pPr rtl="1"/>
          <a:endParaRPr lang="fa-IR"/>
        </a:p>
      </dgm:t>
    </dgm:pt>
    <dgm:pt modelId="{A72F85EE-3EDC-4434-BF4B-4476EB3A4268}" type="pres">
      <dgm:prSet presAssocID="{001B6B6F-194C-41D7-9F07-2632866A949C}" presName="connectorText" presStyleLbl="sibTrans2D1" presStyleIdx="0" presStyleCnt="9"/>
      <dgm:spPr/>
      <dgm:t>
        <a:bodyPr/>
        <a:lstStyle/>
        <a:p>
          <a:pPr rtl="1"/>
          <a:endParaRPr lang="fa-IR"/>
        </a:p>
      </dgm:t>
    </dgm:pt>
    <dgm:pt modelId="{469EA6FA-5F7B-4E63-9955-A0FFB24F2DEA}" type="pres">
      <dgm:prSet presAssocID="{3C6A9327-5B9A-4E52-9B78-F60B1828D6B0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631F245-3509-4C7F-8DE6-FEB9DB2CD1F6}" type="pres">
      <dgm:prSet presAssocID="{C709DEB6-6CA0-413A-B9F7-7FA2B335CF74}" presName="sibTrans" presStyleLbl="sibTrans2D1" presStyleIdx="1" presStyleCnt="9"/>
      <dgm:spPr/>
      <dgm:t>
        <a:bodyPr/>
        <a:lstStyle/>
        <a:p>
          <a:pPr rtl="1"/>
          <a:endParaRPr lang="fa-IR"/>
        </a:p>
      </dgm:t>
    </dgm:pt>
    <dgm:pt modelId="{2D951029-23AF-4352-BECB-F4010400D6D4}" type="pres">
      <dgm:prSet presAssocID="{C709DEB6-6CA0-413A-B9F7-7FA2B335CF74}" presName="connectorText" presStyleLbl="sibTrans2D1" presStyleIdx="1" presStyleCnt="9"/>
      <dgm:spPr/>
      <dgm:t>
        <a:bodyPr/>
        <a:lstStyle/>
        <a:p>
          <a:pPr rtl="1"/>
          <a:endParaRPr lang="fa-IR"/>
        </a:p>
      </dgm:t>
    </dgm:pt>
    <dgm:pt modelId="{36D57358-6D50-4E4A-A67A-D5CE8CCA2771}" type="pres">
      <dgm:prSet presAssocID="{5EB5C1D1-AAE0-4808-94C0-C48ED1318EF3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7C84C3F-1869-49B5-A750-2563111887DF}" type="pres">
      <dgm:prSet presAssocID="{A1B1A421-6382-496C-850E-99AAB788CFDD}" presName="sibTrans" presStyleLbl="sibTrans2D1" presStyleIdx="2" presStyleCnt="9" custScaleX="199843" custLinFactX="100000" custLinFactNeighborX="105437" custLinFactNeighborY="30901"/>
      <dgm:spPr/>
      <dgm:t>
        <a:bodyPr/>
        <a:lstStyle/>
        <a:p>
          <a:pPr rtl="1"/>
          <a:endParaRPr lang="fa-IR"/>
        </a:p>
      </dgm:t>
    </dgm:pt>
    <dgm:pt modelId="{836437BF-98A7-4BA8-94AD-24F6D0DE1406}" type="pres">
      <dgm:prSet presAssocID="{A1B1A421-6382-496C-850E-99AAB788CFDD}" presName="connectorText" presStyleLbl="sibTrans2D1" presStyleIdx="2" presStyleCnt="9"/>
      <dgm:spPr/>
      <dgm:t>
        <a:bodyPr/>
        <a:lstStyle/>
        <a:p>
          <a:pPr rtl="1"/>
          <a:endParaRPr lang="fa-IR"/>
        </a:p>
      </dgm:t>
    </dgm:pt>
    <dgm:pt modelId="{02C53362-147D-4D25-9F86-CC94FCAA5AD1}" type="pres">
      <dgm:prSet presAssocID="{093D0CC7-3E6F-4290-B05A-D872AC4AEA70}" presName="node" presStyleLbl="node1" presStyleIdx="3" presStyleCnt="9" custRadScaleRad="97572" custRadScaleInc="-3757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6BD2026-30C8-4663-9C70-2F92B4D90465}" type="pres">
      <dgm:prSet presAssocID="{4E5D21B5-D88E-426F-9322-BA61803BE612}" presName="sibTrans" presStyleLbl="sibTrans2D1" presStyleIdx="3" presStyleCnt="9" custScaleX="91162" custLinFactNeighborX="6294" custLinFactNeighborY="23082"/>
      <dgm:spPr/>
      <dgm:t>
        <a:bodyPr/>
        <a:lstStyle/>
        <a:p>
          <a:pPr rtl="1"/>
          <a:endParaRPr lang="fa-IR"/>
        </a:p>
      </dgm:t>
    </dgm:pt>
    <dgm:pt modelId="{83AF09BF-11C9-425A-BE26-2C999F804C42}" type="pres">
      <dgm:prSet presAssocID="{4E5D21B5-D88E-426F-9322-BA61803BE612}" presName="connectorText" presStyleLbl="sibTrans2D1" presStyleIdx="3" presStyleCnt="9"/>
      <dgm:spPr/>
      <dgm:t>
        <a:bodyPr/>
        <a:lstStyle/>
        <a:p>
          <a:pPr rtl="1"/>
          <a:endParaRPr lang="fa-IR"/>
        </a:p>
      </dgm:t>
    </dgm:pt>
    <dgm:pt modelId="{997C50F5-9E5D-40AF-87CC-A70D386346E6}" type="pres">
      <dgm:prSet presAssocID="{DDAE485D-9041-434B-AB96-9C313C80F6E1}" presName="node" presStyleLbl="node1" presStyleIdx="4" presStyleCnt="9" custRadScaleRad="91505" custRadScaleInc="-467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EC434E3-7716-465C-B6DC-FA5AEEBE742F}" type="pres">
      <dgm:prSet presAssocID="{D5A23D0D-B0D8-4B69-BCB3-AACD609908A5}" presName="sibTrans" presStyleLbl="sibTrans2D1" presStyleIdx="4" presStyleCnt="9" custScaleX="166050" custLinFactNeighborX="-15375" custLinFactNeighborY="-6595"/>
      <dgm:spPr/>
      <dgm:t>
        <a:bodyPr/>
        <a:lstStyle/>
        <a:p>
          <a:pPr rtl="1"/>
          <a:endParaRPr lang="fa-IR"/>
        </a:p>
      </dgm:t>
    </dgm:pt>
    <dgm:pt modelId="{4CB19F17-9C79-4D4E-95FD-85C916017B89}" type="pres">
      <dgm:prSet presAssocID="{D5A23D0D-B0D8-4B69-BCB3-AACD609908A5}" presName="connectorText" presStyleLbl="sibTrans2D1" presStyleIdx="4" presStyleCnt="9"/>
      <dgm:spPr/>
      <dgm:t>
        <a:bodyPr/>
        <a:lstStyle/>
        <a:p>
          <a:pPr rtl="1"/>
          <a:endParaRPr lang="fa-IR"/>
        </a:p>
      </dgm:t>
    </dgm:pt>
    <dgm:pt modelId="{64BF546C-A2C1-4074-B9D8-4899595196B3}" type="pres">
      <dgm:prSet presAssocID="{26A09EEF-F4C6-4BE9-A6C3-8840339FC373}" presName="node" presStyleLbl="node1" presStyleIdx="5" presStyleCnt="9" custRadScaleRad="87138" custRadScaleInc="-5070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91697ED-BBBD-4E72-ACBB-65C4E1B4E5C5}" type="pres">
      <dgm:prSet presAssocID="{DCB5F2E7-67AA-4DA8-9465-309900408384}" presName="sibTrans" presStyleLbl="sibTrans2D1" presStyleIdx="5" presStyleCnt="9" custScaleX="225568" custScaleY="223951" custLinFactNeighborX="-10189" custLinFactNeighborY="0"/>
      <dgm:spPr/>
      <dgm:t>
        <a:bodyPr/>
        <a:lstStyle/>
        <a:p>
          <a:pPr rtl="1"/>
          <a:endParaRPr lang="fa-IR"/>
        </a:p>
      </dgm:t>
    </dgm:pt>
    <dgm:pt modelId="{33BDBEB2-ABA2-49A4-80C2-90C506910FC1}" type="pres">
      <dgm:prSet presAssocID="{DCB5F2E7-67AA-4DA8-9465-309900408384}" presName="connectorText" presStyleLbl="sibTrans2D1" presStyleIdx="5" presStyleCnt="9"/>
      <dgm:spPr/>
      <dgm:t>
        <a:bodyPr/>
        <a:lstStyle/>
        <a:p>
          <a:pPr rtl="1"/>
          <a:endParaRPr lang="fa-IR"/>
        </a:p>
      </dgm:t>
    </dgm:pt>
    <dgm:pt modelId="{76B2E688-7BE2-42DE-928D-1BFC039BCFAC}" type="pres">
      <dgm:prSet presAssocID="{4B29641A-E7B9-45B1-A451-3014B4A58EF5}" presName="node" presStyleLbl="node1" presStyleIdx="6" presStyleCnt="9" custRadScaleRad="98696" custRadScaleInc="1295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47C5F07-211E-4299-A9A6-3FF24DA0115E}" type="pres">
      <dgm:prSet presAssocID="{891F88A3-68DB-40BC-B489-5EB79B8CC3C6}" presName="sibTrans" presStyleLbl="sibTrans2D1" presStyleIdx="6" presStyleCnt="9"/>
      <dgm:spPr/>
      <dgm:t>
        <a:bodyPr/>
        <a:lstStyle/>
        <a:p>
          <a:pPr rtl="1"/>
          <a:endParaRPr lang="fa-IR"/>
        </a:p>
      </dgm:t>
    </dgm:pt>
    <dgm:pt modelId="{F7340C7B-995C-46F8-863A-E74918C5F2AD}" type="pres">
      <dgm:prSet presAssocID="{891F88A3-68DB-40BC-B489-5EB79B8CC3C6}" presName="connectorText" presStyleLbl="sibTrans2D1" presStyleIdx="6" presStyleCnt="9"/>
      <dgm:spPr/>
      <dgm:t>
        <a:bodyPr/>
        <a:lstStyle/>
        <a:p>
          <a:pPr rtl="1"/>
          <a:endParaRPr lang="fa-IR"/>
        </a:p>
      </dgm:t>
    </dgm:pt>
    <dgm:pt modelId="{1EB54F13-6F4B-4E00-93D1-D05ABE206F93}" type="pres">
      <dgm:prSet presAssocID="{969863BA-BA21-4E65-9ED2-7E762FE1AE56}" presName="node" presStyleLbl="node1" presStyleIdx="7" presStyleCnt="9" custScaleX="99671" custScaleY="10454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10606BE-FBF5-4E0C-8644-85FE3FA0D2B6}" type="pres">
      <dgm:prSet presAssocID="{0E3850E2-22E4-4AA9-B778-2978C579D417}" presName="sibTrans" presStyleLbl="sibTrans2D1" presStyleIdx="7" presStyleCnt="9" custScaleX="125959" custScaleY="124318" custLinFactNeighborX="-42912" custLinFactNeighborY="1"/>
      <dgm:spPr/>
      <dgm:t>
        <a:bodyPr/>
        <a:lstStyle/>
        <a:p>
          <a:pPr rtl="1"/>
          <a:endParaRPr lang="fa-IR"/>
        </a:p>
      </dgm:t>
    </dgm:pt>
    <dgm:pt modelId="{D0878F52-6AA4-49E3-A0F6-25538E958C6D}" type="pres">
      <dgm:prSet presAssocID="{0E3850E2-22E4-4AA9-B778-2978C579D417}" presName="connectorText" presStyleLbl="sibTrans2D1" presStyleIdx="7" presStyleCnt="9"/>
      <dgm:spPr/>
      <dgm:t>
        <a:bodyPr/>
        <a:lstStyle/>
        <a:p>
          <a:pPr rtl="1"/>
          <a:endParaRPr lang="fa-IR"/>
        </a:p>
      </dgm:t>
    </dgm:pt>
    <dgm:pt modelId="{6A111A25-04FE-4F94-A1A1-EFE29FA7829B}" type="pres">
      <dgm:prSet presAssocID="{416CD102-2BBA-4845-B7ED-5A0CD32289B7}" presName="node" presStyleLbl="node1" presStyleIdx="8" presStyleCnt="9" custScaleX="84208" custScaleY="88416" custRadScaleRad="98186" custRadScaleInc="-2678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06F9378-FB07-4A9B-A4E5-D2374C63DF2F}" type="pres">
      <dgm:prSet presAssocID="{CF411871-05AA-4FF4-B230-14374481FCFA}" presName="sibTrans" presStyleLbl="sibTrans2D1" presStyleIdx="8" presStyleCnt="9" custScaleX="226168" custScaleY="145619" custLinFactNeighborX="2792" custLinFactNeighborY="-3297"/>
      <dgm:spPr/>
      <dgm:t>
        <a:bodyPr/>
        <a:lstStyle/>
        <a:p>
          <a:pPr rtl="1"/>
          <a:endParaRPr lang="fa-IR"/>
        </a:p>
      </dgm:t>
    </dgm:pt>
    <dgm:pt modelId="{63BC162A-15E3-4E17-9D0D-D1B773C2CFB9}" type="pres">
      <dgm:prSet presAssocID="{CF411871-05AA-4FF4-B230-14374481FCFA}" presName="connectorText" presStyleLbl="sibTrans2D1" presStyleIdx="8" presStyleCnt="9"/>
      <dgm:spPr/>
      <dgm:t>
        <a:bodyPr/>
        <a:lstStyle/>
        <a:p>
          <a:pPr rtl="1"/>
          <a:endParaRPr lang="fa-IR"/>
        </a:p>
      </dgm:t>
    </dgm:pt>
  </dgm:ptLst>
  <dgm:cxnLst>
    <dgm:cxn modelId="{1125B644-CB24-4F0C-B09F-040553EBEF7D}" type="presOf" srcId="{0E3850E2-22E4-4AA9-B778-2978C579D417}" destId="{A10606BE-FBF5-4E0C-8644-85FE3FA0D2B6}" srcOrd="0" destOrd="0" presId="urn:microsoft.com/office/officeart/2005/8/layout/cycle2"/>
    <dgm:cxn modelId="{591D9FD1-36A5-4D65-9B4D-6761617F5A28}" srcId="{BCC6ACC1-CA1A-41CD-B59F-000052B73052}" destId="{3C6A9327-5B9A-4E52-9B78-F60B1828D6B0}" srcOrd="1" destOrd="0" parTransId="{05FF2B6C-2A5C-4563-AB77-96744C2CD639}" sibTransId="{C709DEB6-6CA0-413A-B9F7-7FA2B335CF74}"/>
    <dgm:cxn modelId="{64F0CFDB-0469-450A-9766-0569B5FB067B}" type="presOf" srcId="{4E5D21B5-D88E-426F-9322-BA61803BE612}" destId="{83AF09BF-11C9-425A-BE26-2C999F804C42}" srcOrd="1" destOrd="0" presId="urn:microsoft.com/office/officeart/2005/8/layout/cycle2"/>
    <dgm:cxn modelId="{67CF707B-6ABA-496A-9429-830F094996EB}" type="presOf" srcId="{416CD102-2BBA-4845-B7ED-5A0CD32289B7}" destId="{6A111A25-04FE-4F94-A1A1-EFE29FA7829B}" srcOrd="0" destOrd="0" presId="urn:microsoft.com/office/officeart/2005/8/layout/cycle2"/>
    <dgm:cxn modelId="{783BB99C-BAA4-4946-B154-76B0AB0E3B2E}" type="presOf" srcId="{D5A23D0D-B0D8-4B69-BCB3-AACD609908A5}" destId="{6EC434E3-7716-465C-B6DC-FA5AEEBE742F}" srcOrd="0" destOrd="0" presId="urn:microsoft.com/office/officeart/2005/8/layout/cycle2"/>
    <dgm:cxn modelId="{77EB498D-81AC-4538-B441-FD085ADC809C}" type="presOf" srcId="{5EB5C1D1-AAE0-4808-94C0-C48ED1318EF3}" destId="{36D57358-6D50-4E4A-A67A-D5CE8CCA2771}" srcOrd="0" destOrd="0" presId="urn:microsoft.com/office/officeart/2005/8/layout/cycle2"/>
    <dgm:cxn modelId="{95DB5933-CB45-431B-8A69-389249397D74}" srcId="{BCC6ACC1-CA1A-41CD-B59F-000052B73052}" destId="{093D0CC7-3E6F-4290-B05A-D872AC4AEA70}" srcOrd="3" destOrd="0" parTransId="{0B22CA9F-18D0-4E60-8BDC-E86C3A8AB6F1}" sibTransId="{4E5D21B5-D88E-426F-9322-BA61803BE612}"/>
    <dgm:cxn modelId="{58C5FDCB-1106-44F1-A324-78D4F1027FE2}" type="presOf" srcId="{A1B1A421-6382-496C-850E-99AAB788CFDD}" destId="{87C84C3F-1869-49B5-A750-2563111887DF}" srcOrd="0" destOrd="0" presId="urn:microsoft.com/office/officeart/2005/8/layout/cycle2"/>
    <dgm:cxn modelId="{EE19F429-FBC5-49B3-BC5C-DF3EDFD5136A}" srcId="{BCC6ACC1-CA1A-41CD-B59F-000052B73052}" destId="{FD778BF7-9804-4D22-BD16-67615F6E9CA5}" srcOrd="0" destOrd="0" parTransId="{32CBDA33-46B0-43EE-96B1-7648436262B1}" sibTransId="{001B6B6F-194C-41D7-9F07-2632866A949C}"/>
    <dgm:cxn modelId="{CA1F0435-A02F-40BB-9BE5-941E8EF1A546}" type="presOf" srcId="{001B6B6F-194C-41D7-9F07-2632866A949C}" destId="{A72F85EE-3EDC-4434-BF4B-4476EB3A4268}" srcOrd="1" destOrd="0" presId="urn:microsoft.com/office/officeart/2005/8/layout/cycle2"/>
    <dgm:cxn modelId="{105A7427-90B9-4E75-8193-2895235825F8}" type="presOf" srcId="{C709DEB6-6CA0-413A-B9F7-7FA2B335CF74}" destId="{5631F245-3509-4C7F-8DE6-FEB9DB2CD1F6}" srcOrd="0" destOrd="0" presId="urn:microsoft.com/office/officeart/2005/8/layout/cycle2"/>
    <dgm:cxn modelId="{E1CAE686-29ED-4590-910C-B35BB8C208F3}" type="presOf" srcId="{BCC6ACC1-CA1A-41CD-B59F-000052B73052}" destId="{2CDC2D7E-56C4-4B25-81FE-F686D1F5066E}" srcOrd="0" destOrd="0" presId="urn:microsoft.com/office/officeart/2005/8/layout/cycle2"/>
    <dgm:cxn modelId="{BA0009EC-51AC-4B32-ABF3-12F5A3B18FB7}" srcId="{BCC6ACC1-CA1A-41CD-B59F-000052B73052}" destId="{969863BA-BA21-4E65-9ED2-7E762FE1AE56}" srcOrd="7" destOrd="0" parTransId="{5CF01F63-EED5-4BA8-B4CC-BA89E55AE9FC}" sibTransId="{0E3850E2-22E4-4AA9-B778-2978C579D417}"/>
    <dgm:cxn modelId="{A7036104-4A61-4AB3-AABB-7B24D2797284}" type="presOf" srcId="{3C6A9327-5B9A-4E52-9B78-F60B1828D6B0}" destId="{469EA6FA-5F7B-4E63-9955-A0FFB24F2DEA}" srcOrd="0" destOrd="0" presId="urn:microsoft.com/office/officeart/2005/8/layout/cycle2"/>
    <dgm:cxn modelId="{9FCEA932-0647-405C-9643-241DF669F56D}" srcId="{BCC6ACC1-CA1A-41CD-B59F-000052B73052}" destId="{5EB5C1D1-AAE0-4808-94C0-C48ED1318EF3}" srcOrd="2" destOrd="0" parTransId="{653698C4-84DE-4DF0-88D2-F9D8249C89B4}" sibTransId="{A1B1A421-6382-496C-850E-99AAB788CFDD}"/>
    <dgm:cxn modelId="{1C9DF30C-8EDB-4409-928E-D10FB6755421}" type="presOf" srcId="{CF411871-05AA-4FF4-B230-14374481FCFA}" destId="{406F9378-FB07-4A9B-A4E5-D2374C63DF2F}" srcOrd="0" destOrd="0" presId="urn:microsoft.com/office/officeart/2005/8/layout/cycle2"/>
    <dgm:cxn modelId="{7E4775DF-2971-4CF1-9E7F-2CD65ADDCE27}" type="presOf" srcId="{A1B1A421-6382-496C-850E-99AAB788CFDD}" destId="{836437BF-98A7-4BA8-94AD-24F6D0DE1406}" srcOrd="1" destOrd="0" presId="urn:microsoft.com/office/officeart/2005/8/layout/cycle2"/>
    <dgm:cxn modelId="{8315A1DD-FAC7-4709-BD15-D8907C15D85C}" type="presOf" srcId="{4B29641A-E7B9-45B1-A451-3014B4A58EF5}" destId="{76B2E688-7BE2-42DE-928D-1BFC039BCFAC}" srcOrd="0" destOrd="0" presId="urn:microsoft.com/office/officeart/2005/8/layout/cycle2"/>
    <dgm:cxn modelId="{1DE10D67-E679-4B53-860B-48769636A443}" srcId="{093D0CC7-3E6F-4290-B05A-D872AC4AEA70}" destId="{3CDAB10C-ADF1-40FF-9BCE-2FB3E40EF3AB}" srcOrd="1" destOrd="0" parTransId="{65D63B01-EE2E-4B0E-A3C8-DCD002550B14}" sibTransId="{2E9E9DFD-CDBE-4D1B-8830-463DDAC11462}"/>
    <dgm:cxn modelId="{A7BB994F-4EDB-49AB-98D8-EBA48F0B236F}" srcId="{BCC6ACC1-CA1A-41CD-B59F-000052B73052}" destId="{26A09EEF-F4C6-4BE9-A6C3-8840339FC373}" srcOrd="5" destOrd="0" parTransId="{7B066730-199E-44CA-8E1F-C97595639608}" sibTransId="{DCB5F2E7-67AA-4DA8-9465-309900408384}"/>
    <dgm:cxn modelId="{933F2E1A-76E2-42B2-9C39-5E4E0C7F61CC}" type="presOf" srcId="{DCB5F2E7-67AA-4DA8-9465-309900408384}" destId="{33BDBEB2-ABA2-49A4-80C2-90C506910FC1}" srcOrd="1" destOrd="0" presId="urn:microsoft.com/office/officeart/2005/8/layout/cycle2"/>
    <dgm:cxn modelId="{487B36C3-BC7C-45A0-A9EA-C0366AC98E60}" srcId="{BCC6ACC1-CA1A-41CD-B59F-000052B73052}" destId="{DDAE485D-9041-434B-AB96-9C313C80F6E1}" srcOrd="4" destOrd="0" parTransId="{7E1A5F3E-296D-420F-9DD7-604C73A287E5}" sibTransId="{D5A23D0D-B0D8-4B69-BCB3-AACD609908A5}"/>
    <dgm:cxn modelId="{4C6A0C64-B372-4FDA-9043-7DFA8E0CFD73}" srcId="{BCC6ACC1-CA1A-41CD-B59F-000052B73052}" destId="{416CD102-2BBA-4845-B7ED-5A0CD32289B7}" srcOrd="8" destOrd="0" parTransId="{0365D763-89DF-4538-B9C3-33B40044A6B3}" sibTransId="{CF411871-05AA-4FF4-B230-14374481FCFA}"/>
    <dgm:cxn modelId="{8F72B226-4944-4127-9ACE-C5EAE9BCB411}" type="presOf" srcId="{969863BA-BA21-4E65-9ED2-7E762FE1AE56}" destId="{1EB54F13-6F4B-4E00-93D1-D05ABE206F93}" srcOrd="0" destOrd="0" presId="urn:microsoft.com/office/officeart/2005/8/layout/cycle2"/>
    <dgm:cxn modelId="{57640013-B83C-4737-B691-F2ED1D00D2C7}" type="presOf" srcId="{891F88A3-68DB-40BC-B489-5EB79B8CC3C6}" destId="{F7340C7B-995C-46F8-863A-E74918C5F2AD}" srcOrd="1" destOrd="0" presId="urn:microsoft.com/office/officeart/2005/8/layout/cycle2"/>
    <dgm:cxn modelId="{7F6899BA-22C4-461D-8D19-C7F5E84AD099}" type="presOf" srcId="{D5A23D0D-B0D8-4B69-BCB3-AACD609908A5}" destId="{4CB19F17-9C79-4D4E-95FD-85C916017B89}" srcOrd="1" destOrd="0" presId="urn:microsoft.com/office/officeart/2005/8/layout/cycle2"/>
    <dgm:cxn modelId="{8DB67443-2384-4F1C-A57B-FC7CE511263B}" type="presOf" srcId="{26A09EEF-F4C6-4BE9-A6C3-8840339FC373}" destId="{64BF546C-A2C1-4074-B9D8-4899595196B3}" srcOrd="0" destOrd="0" presId="urn:microsoft.com/office/officeart/2005/8/layout/cycle2"/>
    <dgm:cxn modelId="{C01E9400-0961-47CC-A876-75C0B5DF05D2}" type="presOf" srcId="{001B6B6F-194C-41D7-9F07-2632866A949C}" destId="{7A44017B-A229-46B5-8A6E-6277866C97A9}" srcOrd="0" destOrd="0" presId="urn:microsoft.com/office/officeart/2005/8/layout/cycle2"/>
    <dgm:cxn modelId="{22A9FE58-B0A7-4839-B146-057F877E9E6F}" type="presOf" srcId="{3CDAB10C-ADF1-40FF-9BCE-2FB3E40EF3AB}" destId="{02C53362-147D-4D25-9F86-CC94FCAA5AD1}" srcOrd="0" destOrd="2" presId="urn:microsoft.com/office/officeart/2005/8/layout/cycle2"/>
    <dgm:cxn modelId="{A589D46B-4195-4C0C-8F6C-E6900CE084BF}" type="presOf" srcId="{4E5D21B5-D88E-426F-9322-BA61803BE612}" destId="{46BD2026-30C8-4663-9C70-2F92B4D90465}" srcOrd="0" destOrd="0" presId="urn:microsoft.com/office/officeart/2005/8/layout/cycle2"/>
    <dgm:cxn modelId="{C59B8C28-DE8A-45D9-9A21-D022AC7F9C94}" srcId="{BCC6ACC1-CA1A-41CD-B59F-000052B73052}" destId="{4B29641A-E7B9-45B1-A451-3014B4A58EF5}" srcOrd="6" destOrd="0" parTransId="{48B48937-5CED-4D73-8F85-319BC39E64ED}" sibTransId="{891F88A3-68DB-40BC-B489-5EB79B8CC3C6}"/>
    <dgm:cxn modelId="{BB6F161B-6BFE-4DAB-9486-78120F604B7E}" type="presOf" srcId="{891F88A3-68DB-40BC-B489-5EB79B8CC3C6}" destId="{247C5F07-211E-4299-A9A6-3FF24DA0115E}" srcOrd="0" destOrd="0" presId="urn:microsoft.com/office/officeart/2005/8/layout/cycle2"/>
    <dgm:cxn modelId="{15106978-9732-4A05-B3F4-29084D94AFCF}" type="presOf" srcId="{875E0CEF-7E8C-4737-9FD2-80741EA890FF}" destId="{02C53362-147D-4D25-9F86-CC94FCAA5AD1}" srcOrd="0" destOrd="1" presId="urn:microsoft.com/office/officeart/2005/8/layout/cycle2"/>
    <dgm:cxn modelId="{F282A596-66A1-4080-BF29-34AF6D9827F9}" srcId="{093D0CC7-3E6F-4290-B05A-D872AC4AEA70}" destId="{875E0CEF-7E8C-4737-9FD2-80741EA890FF}" srcOrd="0" destOrd="0" parTransId="{B64035B5-A31B-4BC4-9EDB-F3CD5D932A8E}" sibTransId="{7E437618-A7E3-48B5-8DA7-6275080B4174}"/>
    <dgm:cxn modelId="{3D4CDCA1-DEFF-4EAD-8AE3-4B96F02CD725}" type="presOf" srcId="{093D0CC7-3E6F-4290-B05A-D872AC4AEA70}" destId="{02C53362-147D-4D25-9F86-CC94FCAA5AD1}" srcOrd="0" destOrd="0" presId="urn:microsoft.com/office/officeart/2005/8/layout/cycle2"/>
    <dgm:cxn modelId="{99A3DC2A-9C0A-4E7A-B466-126AB9EB018E}" type="presOf" srcId="{CF411871-05AA-4FF4-B230-14374481FCFA}" destId="{63BC162A-15E3-4E17-9D0D-D1B773C2CFB9}" srcOrd="1" destOrd="0" presId="urn:microsoft.com/office/officeart/2005/8/layout/cycle2"/>
    <dgm:cxn modelId="{80090FD5-6091-4597-A25D-AE0629863F9C}" type="presOf" srcId="{0E3850E2-22E4-4AA9-B778-2978C579D417}" destId="{D0878F52-6AA4-49E3-A0F6-25538E958C6D}" srcOrd="1" destOrd="0" presId="urn:microsoft.com/office/officeart/2005/8/layout/cycle2"/>
    <dgm:cxn modelId="{D1E42180-BED5-43D0-AFAE-3D9A18676AD3}" type="presOf" srcId="{DDAE485D-9041-434B-AB96-9C313C80F6E1}" destId="{997C50F5-9E5D-40AF-87CC-A70D386346E6}" srcOrd="0" destOrd="0" presId="urn:microsoft.com/office/officeart/2005/8/layout/cycle2"/>
    <dgm:cxn modelId="{4ADFE154-427E-4417-BEBB-688328CCA105}" type="presOf" srcId="{C709DEB6-6CA0-413A-B9F7-7FA2B335CF74}" destId="{2D951029-23AF-4352-BECB-F4010400D6D4}" srcOrd="1" destOrd="0" presId="urn:microsoft.com/office/officeart/2005/8/layout/cycle2"/>
    <dgm:cxn modelId="{B75EBA69-B28F-4DB2-8C50-D4334ED67A77}" type="presOf" srcId="{DCB5F2E7-67AA-4DA8-9465-309900408384}" destId="{091697ED-BBBD-4E72-ACBB-65C4E1B4E5C5}" srcOrd="0" destOrd="0" presId="urn:microsoft.com/office/officeart/2005/8/layout/cycle2"/>
    <dgm:cxn modelId="{C48149D9-79BC-4012-8BE4-025A02A66D66}" type="presOf" srcId="{FD778BF7-9804-4D22-BD16-67615F6E9CA5}" destId="{A1734C77-63C6-4EA7-9BB8-DD2BD03C438A}" srcOrd="0" destOrd="0" presId="urn:microsoft.com/office/officeart/2005/8/layout/cycle2"/>
    <dgm:cxn modelId="{67719B67-0750-40DC-B57D-467CFE26668D}" type="presParOf" srcId="{2CDC2D7E-56C4-4B25-81FE-F686D1F5066E}" destId="{A1734C77-63C6-4EA7-9BB8-DD2BD03C438A}" srcOrd="0" destOrd="0" presId="urn:microsoft.com/office/officeart/2005/8/layout/cycle2"/>
    <dgm:cxn modelId="{1D33DE54-CE2E-4801-BD20-907221EF30AC}" type="presParOf" srcId="{2CDC2D7E-56C4-4B25-81FE-F686D1F5066E}" destId="{7A44017B-A229-46B5-8A6E-6277866C97A9}" srcOrd="1" destOrd="0" presId="urn:microsoft.com/office/officeart/2005/8/layout/cycle2"/>
    <dgm:cxn modelId="{95534008-6D84-409A-8EED-2A91FB6A42AE}" type="presParOf" srcId="{7A44017B-A229-46B5-8A6E-6277866C97A9}" destId="{A72F85EE-3EDC-4434-BF4B-4476EB3A4268}" srcOrd="0" destOrd="0" presId="urn:microsoft.com/office/officeart/2005/8/layout/cycle2"/>
    <dgm:cxn modelId="{6FF075D8-FAEE-4F1C-B6AE-78B4BD7FD1C9}" type="presParOf" srcId="{2CDC2D7E-56C4-4B25-81FE-F686D1F5066E}" destId="{469EA6FA-5F7B-4E63-9955-A0FFB24F2DEA}" srcOrd="2" destOrd="0" presId="urn:microsoft.com/office/officeart/2005/8/layout/cycle2"/>
    <dgm:cxn modelId="{513A776E-3582-4645-9AA2-526917117A7E}" type="presParOf" srcId="{2CDC2D7E-56C4-4B25-81FE-F686D1F5066E}" destId="{5631F245-3509-4C7F-8DE6-FEB9DB2CD1F6}" srcOrd="3" destOrd="0" presId="urn:microsoft.com/office/officeart/2005/8/layout/cycle2"/>
    <dgm:cxn modelId="{0DC3CB0E-D0CD-446D-AA14-C6A137B15164}" type="presParOf" srcId="{5631F245-3509-4C7F-8DE6-FEB9DB2CD1F6}" destId="{2D951029-23AF-4352-BECB-F4010400D6D4}" srcOrd="0" destOrd="0" presId="urn:microsoft.com/office/officeart/2005/8/layout/cycle2"/>
    <dgm:cxn modelId="{64BB06A0-83C1-458B-9F49-D8321ADD57C7}" type="presParOf" srcId="{2CDC2D7E-56C4-4B25-81FE-F686D1F5066E}" destId="{36D57358-6D50-4E4A-A67A-D5CE8CCA2771}" srcOrd="4" destOrd="0" presId="urn:microsoft.com/office/officeart/2005/8/layout/cycle2"/>
    <dgm:cxn modelId="{D8883247-DD91-4084-8DD0-2960E71C05FA}" type="presParOf" srcId="{2CDC2D7E-56C4-4B25-81FE-F686D1F5066E}" destId="{87C84C3F-1869-49B5-A750-2563111887DF}" srcOrd="5" destOrd="0" presId="urn:microsoft.com/office/officeart/2005/8/layout/cycle2"/>
    <dgm:cxn modelId="{CE70C898-93BB-4BC8-B8CE-BB98CA0A3E52}" type="presParOf" srcId="{87C84C3F-1869-49B5-A750-2563111887DF}" destId="{836437BF-98A7-4BA8-94AD-24F6D0DE1406}" srcOrd="0" destOrd="0" presId="urn:microsoft.com/office/officeart/2005/8/layout/cycle2"/>
    <dgm:cxn modelId="{DBFD600A-AD52-4A4F-9DBF-7ED39FEB24B2}" type="presParOf" srcId="{2CDC2D7E-56C4-4B25-81FE-F686D1F5066E}" destId="{02C53362-147D-4D25-9F86-CC94FCAA5AD1}" srcOrd="6" destOrd="0" presId="urn:microsoft.com/office/officeart/2005/8/layout/cycle2"/>
    <dgm:cxn modelId="{1E00E6E2-75B1-46F6-A824-5402C5D16C90}" type="presParOf" srcId="{2CDC2D7E-56C4-4B25-81FE-F686D1F5066E}" destId="{46BD2026-30C8-4663-9C70-2F92B4D90465}" srcOrd="7" destOrd="0" presId="urn:microsoft.com/office/officeart/2005/8/layout/cycle2"/>
    <dgm:cxn modelId="{698C19C8-504E-4762-8C52-87FF188B73B4}" type="presParOf" srcId="{46BD2026-30C8-4663-9C70-2F92B4D90465}" destId="{83AF09BF-11C9-425A-BE26-2C999F804C42}" srcOrd="0" destOrd="0" presId="urn:microsoft.com/office/officeart/2005/8/layout/cycle2"/>
    <dgm:cxn modelId="{F7DE44A9-7D0A-4193-9AED-CFBFF4D593B5}" type="presParOf" srcId="{2CDC2D7E-56C4-4B25-81FE-F686D1F5066E}" destId="{997C50F5-9E5D-40AF-87CC-A70D386346E6}" srcOrd="8" destOrd="0" presId="urn:microsoft.com/office/officeart/2005/8/layout/cycle2"/>
    <dgm:cxn modelId="{33A45012-A7B6-4246-8987-71CFF2F66D79}" type="presParOf" srcId="{2CDC2D7E-56C4-4B25-81FE-F686D1F5066E}" destId="{6EC434E3-7716-465C-B6DC-FA5AEEBE742F}" srcOrd="9" destOrd="0" presId="urn:microsoft.com/office/officeart/2005/8/layout/cycle2"/>
    <dgm:cxn modelId="{E6A50387-52DF-4D8B-B483-A3055FF4DF6F}" type="presParOf" srcId="{6EC434E3-7716-465C-B6DC-FA5AEEBE742F}" destId="{4CB19F17-9C79-4D4E-95FD-85C916017B89}" srcOrd="0" destOrd="0" presId="urn:microsoft.com/office/officeart/2005/8/layout/cycle2"/>
    <dgm:cxn modelId="{7E13D0D7-984E-4CF6-A552-66EBB5667EB3}" type="presParOf" srcId="{2CDC2D7E-56C4-4B25-81FE-F686D1F5066E}" destId="{64BF546C-A2C1-4074-B9D8-4899595196B3}" srcOrd="10" destOrd="0" presId="urn:microsoft.com/office/officeart/2005/8/layout/cycle2"/>
    <dgm:cxn modelId="{F808EE52-43CE-41F1-AE03-506A1EEA694A}" type="presParOf" srcId="{2CDC2D7E-56C4-4B25-81FE-F686D1F5066E}" destId="{091697ED-BBBD-4E72-ACBB-65C4E1B4E5C5}" srcOrd="11" destOrd="0" presId="urn:microsoft.com/office/officeart/2005/8/layout/cycle2"/>
    <dgm:cxn modelId="{D4B045AB-0950-4E2C-8FBF-71089E15A0F7}" type="presParOf" srcId="{091697ED-BBBD-4E72-ACBB-65C4E1B4E5C5}" destId="{33BDBEB2-ABA2-49A4-80C2-90C506910FC1}" srcOrd="0" destOrd="0" presId="urn:microsoft.com/office/officeart/2005/8/layout/cycle2"/>
    <dgm:cxn modelId="{808AFDBB-EB74-414B-A22A-52C362D66421}" type="presParOf" srcId="{2CDC2D7E-56C4-4B25-81FE-F686D1F5066E}" destId="{76B2E688-7BE2-42DE-928D-1BFC039BCFAC}" srcOrd="12" destOrd="0" presId="urn:microsoft.com/office/officeart/2005/8/layout/cycle2"/>
    <dgm:cxn modelId="{0B5FDED1-FDA4-45F0-88B6-3B8540EF0EF8}" type="presParOf" srcId="{2CDC2D7E-56C4-4B25-81FE-F686D1F5066E}" destId="{247C5F07-211E-4299-A9A6-3FF24DA0115E}" srcOrd="13" destOrd="0" presId="urn:microsoft.com/office/officeart/2005/8/layout/cycle2"/>
    <dgm:cxn modelId="{B7960119-AF74-49C6-A7A1-90CC13EB43CB}" type="presParOf" srcId="{247C5F07-211E-4299-A9A6-3FF24DA0115E}" destId="{F7340C7B-995C-46F8-863A-E74918C5F2AD}" srcOrd="0" destOrd="0" presId="urn:microsoft.com/office/officeart/2005/8/layout/cycle2"/>
    <dgm:cxn modelId="{BD2DAA33-9FE7-45D8-A48C-592BA60B1F55}" type="presParOf" srcId="{2CDC2D7E-56C4-4B25-81FE-F686D1F5066E}" destId="{1EB54F13-6F4B-4E00-93D1-D05ABE206F93}" srcOrd="14" destOrd="0" presId="urn:microsoft.com/office/officeart/2005/8/layout/cycle2"/>
    <dgm:cxn modelId="{C8AFC1C3-BF2D-48C4-A849-D372604CF6D4}" type="presParOf" srcId="{2CDC2D7E-56C4-4B25-81FE-F686D1F5066E}" destId="{A10606BE-FBF5-4E0C-8644-85FE3FA0D2B6}" srcOrd="15" destOrd="0" presId="urn:microsoft.com/office/officeart/2005/8/layout/cycle2"/>
    <dgm:cxn modelId="{1A2ACE01-4AEA-4F4A-BDDA-118CFAF598F5}" type="presParOf" srcId="{A10606BE-FBF5-4E0C-8644-85FE3FA0D2B6}" destId="{D0878F52-6AA4-49E3-A0F6-25538E958C6D}" srcOrd="0" destOrd="0" presId="urn:microsoft.com/office/officeart/2005/8/layout/cycle2"/>
    <dgm:cxn modelId="{31CBA807-DBD1-4D9D-B19E-2390AB5F1780}" type="presParOf" srcId="{2CDC2D7E-56C4-4B25-81FE-F686D1F5066E}" destId="{6A111A25-04FE-4F94-A1A1-EFE29FA7829B}" srcOrd="16" destOrd="0" presId="urn:microsoft.com/office/officeart/2005/8/layout/cycle2"/>
    <dgm:cxn modelId="{5F9581FE-3CEF-4A54-80CE-68D2A90934D8}" type="presParOf" srcId="{2CDC2D7E-56C4-4B25-81FE-F686D1F5066E}" destId="{406F9378-FB07-4A9B-A4E5-D2374C63DF2F}" srcOrd="17" destOrd="0" presId="urn:microsoft.com/office/officeart/2005/8/layout/cycle2"/>
    <dgm:cxn modelId="{33818982-8845-4B07-B41F-087E9BC1D987}" type="presParOf" srcId="{406F9378-FB07-4A9B-A4E5-D2374C63DF2F}" destId="{63BC162A-15E3-4E17-9D0D-D1B773C2CFB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084099-014F-4192-9DB0-48F04772329B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F0E2AC31-A4FB-4EAC-AD88-DC0A80B5105D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جایگاه نظارتی سازمان بر ضد عفونی کننده ها</a:t>
          </a:r>
          <a:endParaRPr lang="fa-IR" dirty="0">
            <a:solidFill>
              <a:schemeClr val="tx1"/>
            </a:solidFill>
          </a:endParaRPr>
        </a:p>
      </dgm:t>
    </dgm:pt>
    <dgm:pt modelId="{B5D7274B-66BF-44B3-9A9C-F004A4C29765}" type="parTrans" cxnId="{8CF57459-D7DE-4ECA-9216-13C028028E1C}">
      <dgm:prSet/>
      <dgm:spPr/>
      <dgm:t>
        <a:bodyPr/>
        <a:lstStyle/>
        <a:p>
          <a:pPr rtl="1"/>
          <a:endParaRPr lang="fa-IR"/>
        </a:p>
      </dgm:t>
    </dgm:pt>
    <dgm:pt modelId="{48271411-301A-4BAF-BCC2-79D2DD8B6919}" type="sibTrans" cxnId="{8CF57459-D7DE-4ECA-9216-13C028028E1C}">
      <dgm:prSet/>
      <dgm:spPr/>
      <dgm:t>
        <a:bodyPr/>
        <a:lstStyle/>
        <a:p>
          <a:pPr rtl="1"/>
          <a:endParaRPr lang="fa-IR"/>
        </a:p>
      </dgm:t>
    </dgm:pt>
    <dgm:pt modelId="{BD048461-10AB-4752-A864-2855D1266A1C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ابزار </a:t>
          </a:r>
          <a:endParaRPr lang="fa-IR" dirty="0">
            <a:solidFill>
              <a:schemeClr val="tx1"/>
            </a:solidFill>
          </a:endParaRPr>
        </a:p>
      </dgm:t>
    </dgm:pt>
    <dgm:pt modelId="{BEDB81CC-B6C8-46A0-8538-3864556A0729}" type="parTrans" cxnId="{C91782C7-BF40-45A3-95DC-DA0932319B0E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28D4DCC-762A-4762-AF58-32057C6553D8}" type="sibTrans" cxnId="{C91782C7-BF40-45A3-95DC-DA0932319B0E}">
      <dgm:prSet/>
      <dgm:spPr/>
      <dgm:t>
        <a:bodyPr/>
        <a:lstStyle/>
        <a:p>
          <a:pPr rtl="1"/>
          <a:endParaRPr lang="fa-IR"/>
        </a:p>
      </dgm:t>
    </dgm:pt>
    <dgm:pt modelId="{62AD1652-6296-40D2-95DD-7272C0B2F1D4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انسان </a:t>
          </a:r>
          <a:endParaRPr lang="fa-IR" dirty="0">
            <a:solidFill>
              <a:schemeClr val="tx1"/>
            </a:solidFill>
          </a:endParaRPr>
        </a:p>
      </dgm:t>
    </dgm:pt>
    <dgm:pt modelId="{7CADD844-6D54-43E3-B600-F6D4D00ABD0E}" type="parTrans" cxnId="{469712C0-9270-47B1-80FC-55AA98A13E67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59B40D2D-D8CF-4B28-9A34-630B93A4D2B1}" type="sibTrans" cxnId="{469712C0-9270-47B1-80FC-55AA98A13E67}">
      <dgm:prSet/>
      <dgm:spPr/>
      <dgm:t>
        <a:bodyPr/>
        <a:lstStyle/>
        <a:p>
          <a:pPr rtl="1"/>
          <a:endParaRPr lang="fa-IR"/>
        </a:p>
      </dgm:t>
    </dgm:pt>
    <dgm:pt modelId="{035EEB9E-BBEF-4740-8679-1E8F16391438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محیط وساختار</a:t>
          </a:r>
          <a:endParaRPr lang="fa-IR" dirty="0">
            <a:solidFill>
              <a:schemeClr val="tx1"/>
            </a:solidFill>
          </a:endParaRPr>
        </a:p>
      </dgm:t>
    </dgm:pt>
    <dgm:pt modelId="{DC43C505-6DB7-45C5-8DD4-31DE5E06A83C}" type="parTrans" cxnId="{F16B9D10-2315-4913-86B8-0693D7C3165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DB42DA7-7D29-454B-B47E-C68B3B50E309}" type="sibTrans" cxnId="{F16B9D10-2315-4913-86B8-0693D7C31659}">
      <dgm:prSet/>
      <dgm:spPr/>
      <dgm:t>
        <a:bodyPr/>
        <a:lstStyle/>
        <a:p>
          <a:pPr rtl="1"/>
          <a:endParaRPr lang="fa-IR"/>
        </a:p>
      </dgm:t>
    </dgm:pt>
    <dgm:pt modelId="{1FBDE8F1-555B-4A8D-8E3D-47DC4CD3A300}">
      <dgm:prSet/>
      <dgm:spPr>
        <a:solidFill>
          <a:srgbClr val="FF0000"/>
        </a:solidFill>
      </dgm:spPr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ضدعفونی کننده ها (سطوح وکف،حالت خاص،حالت عمومی)   </a:t>
          </a:r>
          <a:endParaRPr lang="fa-IR" dirty="0">
            <a:solidFill>
              <a:schemeClr val="tx1"/>
            </a:solidFill>
          </a:endParaRPr>
        </a:p>
      </dgm:t>
    </dgm:pt>
    <dgm:pt modelId="{DCA6882C-A095-457E-982E-3F739BD25897}" type="parTrans" cxnId="{D202A209-7C2B-4624-BFEE-CACD9AB36B11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2A869F4-C1F8-4781-824C-D88F0594380B}" type="sibTrans" cxnId="{D202A209-7C2B-4624-BFEE-CACD9AB36B11}">
      <dgm:prSet/>
      <dgm:spPr/>
      <dgm:t>
        <a:bodyPr/>
        <a:lstStyle/>
        <a:p>
          <a:pPr rtl="1"/>
          <a:endParaRPr lang="fa-IR"/>
        </a:p>
      </dgm:t>
    </dgm:pt>
    <dgm:pt modelId="{7D756FFB-89A3-4B21-B680-400992E4B7B6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عمومی(جنس کف ودیوار،هواساز،شرائط ورود وخروج)</a:t>
          </a:r>
          <a:endParaRPr lang="fa-IR" dirty="0">
            <a:solidFill>
              <a:schemeClr val="tx1"/>
            </a:solidFill>
          </a:endParaRPr>
        </a:p>
      </dgm:t>
    </dgm:pt>
    <dgm:pt modelId="{BD40666D-A6EA-49B3-B052-210EC5D7CF09}" type="parTrans" cxnId="{E5FBC0D8-8305-4D4B-A636-981E96D3F48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425C4EB4-3D41-4B8F-9660-F221933E0308}" type="sibTrans" cxnId="{E5FBC0D8-8305-4D4B-A636-981E96D3F486}">
      <dgm:prSet/>
      <dgm:spPr/>
      <dgm:t>
        <a:bodyPr/>
        <a:lstStyle/>
        <a:p>
          <a:pPr rtl="1"/>
          <a:endParaRPr lang="fa-IR"/>
        </a:p>
      </dgm:t>
    </dgm:pt>
    <dgm:pt modelId="{A7F822BA-33AE-4280-B0F5-14F3C44624A1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پرسنل </a:t>
          </a:r>
          <a:endParaRPr lang="fa-IR" dirty="0">
            <a:solidFill>
              <a:schemeClr val="tx1"/>
            </a:solidFill>
          </a:endParaRPr>
        </a:p>
      </dgm:t>
    </dgm:pt>
    <dgm:pt modelId="{C96CA0BC-F578-4E50-BB95-B36A08F0B8E3}" type="parTrans" cxnId="{F11638DF-44ED-4696-B751-9CC03BB5084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98BE6B9-64B3-4F17-A548-451B84191C48}" type="sibTrans" cxnId="{F11638DF-44ED-4696-B751-9CC03BB50843}">
      <dgm:prSet/>
      <dgm:spPr/>
      <dgm:t>
        <a:bodyPr/>
        <a:lstStyle/>
        <a:p>
          <a:pPr rtl="1"/>
          <a:endParaRPr lang="fa-IR"/>
        </a:p>
      </dgm:t>
    </dgm:pt>
    <dgm:pt modelId="{815A99E5-8732-4073-B241-3CF198B0DB28}">
      <dgm:prSet/>
      <dgm:spPr>
        <a:solidFill>
          <a:srgbClr val="FF0000"/>
        </a:solidFill>
      </dgm:spPr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آنتی سپتیکها(کارائی اثر درکاربران متفاوت)،ایمنی مصرف</a:t>
          </a:r>
          <a:endParaRPr lang="fa-IR" dirty="0">
            <a:solidFill>
              <a:schemeClr val="tx1"/>
            </a:solidFill>
          </a:endParaRPr>
        </a:p>
      </dgm:t>
    </dgm:pt>
    <dgm:pt modelId="{50D9FD6C-FB0E-4F1A-A225-EB86F8277D2C}" type="parTrans" cxnId="{01707885-D3C0-4C50-AA0D-406499E9968A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214F4F8-2324-4B25-BFC9-6822E8FA8C36}" type="sibTrans" cxnId="{01707885-D3C0-4C50-AA0D-406499E9968A}">
      <dgm:prSet/>
      <dgm:spPr/>
      <dgm:t>
        <a:bodyPr/>
        <a:lstStyle/>
        <a:p>
          <a:pPr rtl="1"/>
          <a:endParaRPr lang="fa-IR"/>
        </a:p>
      </dgm:t>
    </dgm:pt>
    <dgm:pt modelId="{1689DD7D-F425-4592-986C-CD91E42C4B22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عمومی (وسایل حفاظت فردی،پرونده،شرح وظیفه)</a:t>
          </a:r>
          <a:endParaRPr lang="fa-IR" dirty="0">
            <a:solidFill>
              <a:schemeClr val="tx1"/>
            </a:solidFill>
          </a:endParaRPr>
        </a:p>
      </dgm:t>
    </dgm:pt>
    <dgm:pt modelId="{D1DD54ED-0892-4174-A4B7-14541DD0DED1}" type="parTrans" cxnId="{C7C12C36-FC53-41EE-AABE-B3403296926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3586E9FE-DD94-4B3E-ADDC-F064AB8CB896}" type="sibTrans" cxnId="{C7C12C36-FC53-41EE-AABE-B3403296926B}">
      <dgm:prSet/>
      <dgm:spPr/>
      <dgm:t>
        <a:bodyPr/>
        <a:lstStyle/>
        <a:p>
          <a:pPr rtl="1"/>
          <a:endParaRPr lang="fa-IR"/>
        </a:p>
      </dgm:t>
    </dgm:pt>
    <dgm:pt modelId="{ABABFC6E-9552-4F9C-82D7-732E24D3F169}">
      <dgm:prSet/>
      <dgm:spPr>
        <a:solidFill>
          <a:srgbClr val="FF0000"/>
        </a:solidFill>
      </dgm:spPr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ضدعفونی کننده ها برای دستگاهها وتجهیزات مرتبط</a:t>
          </a:r>
          <a:endParaRPr lang="fa-IR" dirty="0">
            <a:solidFill>
              <a:schemeClr val="tx1"/>
            </a:solidFill>
          </a:endParaRPr>
        </a:p>
      </dgm:t>
    </dgm:pt>
    <dgm:pt modelId="{887496A4-B5DF-470D-98F6-DE860718DCBD}" type="parTrans" cxnId="{6EA2F7CA-4142-4D96-A25F-76B34A77D5B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663A8F77-0887-4074-94D7-8E26BA0E78B7}" type="sibTrans" cxnId="{6EA2F7CA-4142-4D96-A25F-76B34A77D5B6}">
      <dgm:prSet/>
      <dgm:spPr/>
      <dgm:t>
        <a:bodyPr/>
        <a:lstStyle/>
        <a:p>
          <a:pPr rtl="1"/>
          <a:endParaRPr lang="fa-IR"/>
        </a:p>
      </dgm:t>
    </dgm:pt>
    <dgm:pt modelId="{B14E9133-56F6-4B91-BE3E-2E0BDA827EC1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شرائط اختصاصی(بیماری)</a:t>
          </a:r>
          <a:endParaRPr lang="fa-IR" dirty="0">
            <a:solidFill>
              <a:schemeClr val="tx1"/>
            </a:solidFill>
          </a:endParaRPr>
        </a:p>
      </dgm:t>
    </dgm:pt>
    <dgm:pt modelId="{13391BE0-B94C-44D1-9C70-FBB251EF1E3B}" type="parTrans" cxnId="{28ADFAC1-EFB3-4062-AB06-B36BE27F59F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DD75E103-4BE3-4F1C-B2C1-1604564B0C3C}" type="sibTrans" cxnId="{28ADFAC1-EFB3-4062-AB06-B36BE27F59F6}">
      <dgm:prSet/>
      <dgm:spPr/>
      <dgm:t>
        <a:bodyPr/>
        <a:lstStyle/>
        <a:p>
          <a:pPr rtl="1"/>
          <a:endParaRPr lang="fa-IR"/>
        </a:p>
      </dgm:t>
    </dgm:pt>
    <dgm:pt modelId="{606A301E-D6C9-4061-85AF-47A2BE21BB93}">
      <dgm:prSet/>
      <dgm:spPr>
        <a:solidFill>
          <a:srgbClr val="FF0000"/>
        </a:solidFill>
      </dgm:spPr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آنتی سپتیکهادر شرائط بهداشتی وعمومی بیماربرای</a:t>
          </a:r>
          <a:endParaRPr lang="fa-IR" dirty="0">
            <a:solidFill>
              <a:schemeClr val="tx1"/>
            </a:solidFill>
          </a:endParaRPr>
        </a:p>
      </dgm:t>
    </dgm:pt>
    <dgm:pt modelId="{74D64269-9E98-4D01-BF1A-BFE9B493AE6E}" type="parTrans" cxnId="{9D3F6D86-73F7-4C82-94E5-115D0AA9C6F2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38F96770-E91E-4654-98C9-FE35418EAD7D}" type="sibTrans" cxnId="{9D3F6D86-73F7-4C82-94E5-115D0AA9C6F2}">
      <dgm:prSet/>
      <dgm:spPr/>
      <dgm:t>
        <a:bodyPr/>
        <a:lstStyle/>
        <a:p>
          <a:pPr rtl="1"/>
          <a:endParaRPr lang="fa-IR"/>
        </a:p>
      </dgm:t>
    </dgm:pt>
    <dgm:pt modelId="{F8AFBD69-D6C8-479E-B637-3E2BD1319C47}">
      <dgm:prSet/>
      <dgm:spPr>
        <a:solidFill>
          <a:srgbClr val="FF0000"/>
        </a:solidFill>
      </dgm:spPr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شستشو،حمام واطرافیان اعم از پرسنل وهمراهان                               </a:t>
          </a:r>
          <a:endParaRPr lang="en-US" dirty="0">
            <a:solidFill>
              <a:schemeClr val="tx1"/>
            </a:solidFill>
          </a:endParaRPr>
        </a:p>
      </dgm:t>
    </dgm:pt>
    <dgm:pt modelId="{B8E34757-89C6-4A40-B642-559AA777E6C4}" type="parTrans" cxnId="{457743AD-8FA9-4AD6-8134-F8E26E5BB4A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AAAB84CF-932A-429A-99D9-4CC9B0BA421F}" type="sibTrans" cxnId="{457743AD-8FA9-4AD6-8134-F8E26E5BB4A6}">
      <dgm:prSet/>
      <dgm:spPr/>
      <dgm:t>
        <a:bodyPr/>
        <a:lstStyle/>
        <a:p>
          <a:pPr rtl="1"/>
          <a:endParaRPr lang="fa-IR"/>
        </a:p>
      </dgm:t>
    </dgm:pt>
    <dgm:pt modelId="{DDF94B8A-6EFC-44A2-AFCB-5347B3290ADD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دستگاهها وتجهیزات (چک دستگاهها وتجهیزات واعتبار سنجی روش شستشو)               </a:t>
          </a:r>
          <a:endParaRPr lang="fa-IR" dirty="0">
            <a:solidFill>
              <a:schemeClr val="tx1"/>
            </a:solidFill>
          </a:endParaRPr>
        </a:p>
      </dgm:t>
    </dgm:pt>
    <dgm:pt modelId="{9189A02E-5855-4183-B52B-2E6ADDAF3324}" type="parTrans" cxnId="{EBA43BE9-C14A-4B67-8A40-0D7177D916D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EA63B8D-B1F1-4EFC-AFD7-8C2A6CA06F28}" type="sibTrans" cxnId="{EBA43BE9-C14A-4B67-8A40-0D7177D916D5}">
      <dgm:prSet/>
      <dgm:spPr/>
      <dgm:t>
        <a:bodyPr/>
        <a:lstStyle/>
        <a:p>
          <a:pPr rtl="1"/>
          <a:endParaRPr lang="fa-IR"/>
        </a:p>
      </dgm:t>
    </dgm:pt>
    <dgm:pt modelId="{BADA2F23-BEBA-4214-AF85-6F8667BD913A}">
      <dgm:prSet custT="1"/>
      <dgm:spPr>
        <a:solidFill>
          <a:srgbClr val="FF0000"/>
        </a:solidFill>
      </dgm:spPr>
      <dgm:t>
        <a:bodyPr/>
        <a:lstStyle/>
        <a:p>
          <a:pPr rtl="1"/>
          <a:r>
            <a:rPr lang="fa-IR" sz="1000" b="1" dirty="0" smtClean="0">
              <a:solidFill>
                <a:schemeClr val="tx1"/>
              </a:solidFill>
            </a:rPr>
            <a:t>ضدعفونی کننده ها (محل ومکان نگهداری وتحویل،انبارش،انتقال)    انبارش وانتقال ابزار، شستشو توسط چه کسی،کجا،چگونه چه وقت  </a:t>
          </a:r>
          <a:endParaRPr lang="fa-IR" sz="1000" dirty="0">
            <a:solidFill>
              <a:schemeClr val="tx1"/>
            </a:solidFill>
          </a:endParaRPr>
        </a:p>
      </dgm:t>
    </dgm:pt>
    <dgm:pt modelId="{80DC4153-A71A-48DA-9601-553DBC60E8BF}" type="parTrans" cxnId="{77ACF343-6FCF-4DC8-913D-02A3577D72B4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6308F879-5C56-41A6-8326-BD4FB3F1B4ED}" type="sibTrans" cxnId="{77ACF343-6FCF-4DC8-913D-02A3577D72B4}">
      <dgm:prSet/>
      <dgm:spPr/>
      <dgm:t>
        <a:bodyPr/>
        <a:lstStyle/>
        <a:p>
          <a:pPr rtl="1"/>
          <a:endParaRPr lang="fa-IR"/>
        </a:p>
      </dgm:t>
    </dgm:pt>
    <dgm:pt modelId="{F99F0C56-9611-4F0D-BF73-54151B15D602}">
      <dgm:prSet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</a:rPr>
            <a:t>بیمار</a:t>
          </a:r>
          <a:endParaRPr lang="fa-IR" dirty="0">
            <a:solidFill>
              <a:schemeClr val="tx1"/>
            </a:solidFill>
          </a:endParaRPr>
        </a:p>
      </dgm:t>
    </dgm:pt>
    <dgm:pt modelId="{CA0EC0C7-7AD0-45F8-8D9E-8B3360E88ADB}" type="sibTrans" cxnId="{0F1C19D1-8EF3-4797-9364-794979A10D5F}">
      <dgm:prSet/>
      <dgm:spPr/>
      <dgm:t>
        <a:bodyPr/>
        <a:lstStyle/>
        <a:p>
          <a:pPr rtl="1"/>
          <a:endParaRPr lang="fa-IR"/>
        </a:p>
      </dgm:t>
    </dgm:pt>
    <dgm:pt modelId="{31811A0B-0B41-4585-8DE1-A8D76AA76399}" type="parTrans" cxnId="{0F1C19D1-8EF3-4797-9364-794979A10D5F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F965068-A7E5-424E-856C-517B5C211F72}" type="pres">
      <dgm:prSet presAssocID="{A4084099-014F-4192-9DB0-48F04772329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ACD6BB98-4EDD-401D-9763-3206CD895EB8}" type="pres">
      <dgm:prSet presAssocID="{F0E2AC31-A4FB-4EAC-AD88-DC0A80B5105D}" presName="root1" presStyleCnt="0"/>
      <dgm:spPr/>
    </dgm:pt>
    <dgm:pt modelId="{A5EF1878-67E6-4188-96F0-119271F2B396}" type="pres">
      <dgm:prSet presAssocID="{F0E2AC31-A4FB-4EAC-AD88-DC0A80B5105D}" presName="LevelOneTextNode" presStyleLbl="node0" presStyleIdx="0" presStyleCnt="1" custScaleX="152886" custScaleY="159886" custLinFactNeighborX="-8929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674517F-F74A-40DC-915D-385C16E41829}" type="pres">
      <dgm:prSet presAssocID="{F0E2AC31-A4FB-4EAC-AD88-DC0A80B5105D}" presName="level2hierChild" presStyleCnt="0"/>
      <dgm:spPr/>
    </dgm:pt>
    <dgm:pt modelId="{C136A6F4-13AA-49A7-BC25-DF86EDA2D2E9}" type="pres">
      <dgm:prSet presAssocID="{DC43C505-6DB7-45C5-8DD4-31DE5E06A83C}" presName="conn2-1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1CB48524-6FBC-4758-BDE2-B28CAF1A0C4F}" type="pres">
      <dgm:prSet presAssocID="{DC43C505-6DB7-45C5-8DD4-31DE5E06A83C}" presName="connTx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B9FCF87E-16EB-4FA1-B896-CCA029421EF8}" type="pres">
      <dgm:prSet presAssocID="{035EEB9E-BBEF-4740-8679-1E8F16391438}" presName="root2" presStyleCnt="0"/>
      <dgm:spPr/>
    </dgm:pt>
    <dgm:pt modelId="{783F7CC6-C233-4B80-A26C-63F5F77DFC08}" type="pres">
      <dgm:prSet presAssocID="{035EEB9E-BBEF-4740-8679-1E8F16391438}" presName="LevelTwoTextNode" presStyleLbl="node2" presStyleIdx="0" presStyleCnt="3" custScaleX="13164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41C4E35-98D3-40D4-943F-DAAC9D3F211F}" type="pres">
      <dgm:prSet presAssocID="{035EEB9E-BBEF-4740-8679-1E8F16391438}" presName="level3hierChild" presStyleCnt="0"/>
      <dgm:spPr/>
    </dgm:pt>
    <dgm:pt modelId="{59B238C5-41D9-4845-A4F2-EE7E7CFDF50A}" type="pres">
      <dgm:prSet presAssocID="{BD40666D-A6EA-49B3-B052-210EC5D7CF09}" presName="conn2-1" presStyleLbl="parChTrans1D3" presStyleIdx="0" presStyleCnt="6"/>
      <dgm:spPr/>
      <dgm:t>
        <a:bodyPr/>
        <a:lstStyle/>
        <a:p>
          <a:pPr rtl="1"/>
          <a:endParaRPr lang="fa-IR"/>
        </a:p>
      </dgm:t>
    </dgm:pt>
    <dgm:pt modelId="{9428D4FD-07DE-485B-993D-766EC25EB563}" type="pres">
      <dgm:prSet presAssocID="{BD40666D-A6EA-49B3-B052-210EC5D7CF09}" presName="connTx" presStyleLbl="parChTrans1D3" presStyleIdx="0" presStyleCnt="6"/>
      <dgm:spPr/>
      <dgm:t>
        <a:bodyPr/>
        <a:lstStyle/>
        <a:p>
          <a:pPr rtl="1"/>
          <a:endParaRPr lang="fa-IR"/>
        </a:p>
      </dgm:t>
    </dgm:pt>
    <dgm:pt modelId="{F1DDC255-FE7B-467E-A2ED-CD81BE1E9829}" type="pres">
      <dgm:prSet presAssocID="{7D756FFB-89A3-4B21-B680-400992E4B7B6}" presName="root2" presStyleCnt="0"/>
      <dgm:spPr/>
    </dgm:pt>
    <dgm:pt modelId="{FDDBFA4D-A596-4905-830E-8A1683A5F954}" type="pres">
      <dgm:prSet presAssocID="{7D756FFB-89A3-4B21-B680-400992E4B7B6}" presName="LevelTwoTextNode" presStyleLbl="node3" presStyleIdx="0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8049B82-8FAD-4B15-8BAC-D09C8977FCD9}" type="pres">
      <dgm:prSet presAssocID="{7D756FFB-89A3-4B21-B680-400992E4B7B6}" presName="level3hierChild" presStyleCnt="0"/>
      <dgm:spPr/>
    </dgm:pt>
    <dgm:pt modelId="{8CA25F25-5241-4569-9E28-2A60546A266E}" type="pres">
      <dgm:prSet presAssocID="{DCA6882C-A095-457E-982E-3F739BD25897}" presName="conn2-1" presStyleLbl="parChTrans1D3" presStyleIdx="1" presStyleCnt="6"/>
      <dgm:spPr/>
      <dgm:t>
        <a:bodyPr/>
        <a:lstStyle/>
        <a:p>
          <a:pPr rtl="1"/>
          <a:endParaRPr lang="fa-IR"/>
        </a:p>
      </dgm:t>
    </dgm:pt>
    <dgm:pt modelId="{B391FBDD-9AFD-4E98-9D09-16A758F2AA8B}" type="pres">
      <dgm:prSet presAssocID="{DCA6882C-A095-457E-982E-3F739BD25897}" presName="connTx" presStyleLbl="parChTrans1D3" presStyleIdx="1" presStyleCnt="6"/>
      <dgm:spPr/>
      <dgm:t>
        <a:bodyPr/>
        <a:lstStyle/>
        <a:p>
          <a:pPr rtl="1"/>
          <a:endParaRPr lang="fa-IR"/>
        </a:p>
      </dgm:t>
    </dgm:pt>
    <dgm:pt modelId="{CAEDA8F3-93C9-4C06-8D85-27F04EB86684}" type="pres">
      <dgm:prSet presAssocID="{1FBDE8F1-555B-4A8D-8E3D-47DC4CD3A300}" presName="root2" presStyleCnt="0"/>
      <dgm:spPr/>
    </dgm:pt>
    <dgm:pt modelId="{2F7EDEEA-3246-4CB0-8269-3C9151C32A13}" type="pres">
      <dgm:prSet presAssocID="{1FBDE8F1-555B-4A8D-8E3D-47DC4CD3A300}" presName="LevelTwoTextNode" presStyleLbl="node3" presStyleIdx="1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5591429-472F-42D6-A440-F4F67E2AE3C3}" type="pres">
      <dgm:prSet presAssocID="{1FBDE8F1-555B-4A8D-8E3D-47DC4CD3A300}" presName="level3hierChild" presStyleCnt="0"/>
      <dgm:spPr/>
    </dgm:pt>
    <dgm:pt modelId="{29D48C28-B279-45F2-850D-7991CD8BEBAD}" type="pres">
      <dgm:prSet presAssocID="{7CADD844-6D54-43E3-B600-F6D4D00ABD0E}" presName="conn2-1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0FC28F0D-CF57-4264-8F1F-5EB2058E2F4D}" type="pres">
      <dgm:prSet presAssocID="{7CADD844-6D54-43E3-B600-F6D4D00ABD0E}" presName="connTx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4C9505D4-A435-4E38-A201-E8C3B2F85BA6}" type="pres">
      <dgm:prSet presAssocID="{62AD1652-6296-40D2-95DD-7272C0B2F1D4}" presName="root2" presStyleCnt="0"/>
      <dgm:spPr/>
    </dgm:pt>
    <dgm:pt modelId="{E995B4F8-DD8F-42FC-B74F-ADE1427B25BF}" type="pres">
      <dgm:prSet presAssocID="{62AD1652-6296-40D2-95DD-7272C0B2F1D4}" presName="LevelTwoTextNode" presStyleLbl="node2" presStyleIdx="1" presStyleCnt="3" custScaleX="13930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95D62DA-21D0-4A6F-B568-49E8816A1C43}" type="pres">
      <dgm:prSet presAssocID="{62AD1652-6296-40D2-95DD-7272C0B2F1D4}" presName="level3hierChild" presStyleCnt="0"/>
      <dgm:spPr/>
    </dgm:pt>
    <dgm:pt modelId="{2C343413-2D34-4507-9864-7AD4D6711F64}" type="pres">
      <dgm:prSet presAssocID="{C96CA0BC-F578-4E50-BB95-B36A08F0B8E3}" presName="conn2-1" presStyleLbl="parChTrans1D3" presStyleIdx="2" presStyleCnt="6"/>
      <dgm:spPr/>
      <dgm:t>
        <a:bodyPr/>
        <a:lstStyle/>
        <a:p>
          <a:pPr rtl="1"/>
          <a:endParaRPr lang="fa-IR"/>
        </a:p>
      </dgm:t>
    </dgm:pt>
    <dgm:pt modelId="{1E803EFA-40AF-4CFE-928D-1CB480F89577}" type="pres">
      <dgm:prSet presAssocID="{C96CA0BC-F578-4E50-BB95-B36A08F0B8E3}" presName="connTx" presStyleLbl="parChTrans1D3" presStyleIdx="2" presStyleCnt="6"/>
      <dgm:spPr/>
      <dgm:t>
        <a:bodyPr/>
        <a:lstStyle/>
        <a:p>
          <a:pPr rtl="1"/>
          <a:endParaRPr lang="fa-IR"/>
        </a:p>
      </dgm:t>
    </dgm:pt>
    <dgm:pt modelId="{24B59EB2-00B6-43BB-A7AC-E0A758FDA6F1}" type="pres">
      <dgm:prSet presAssocID="{A7F822BA-33AE-4280-B0F5-14F3C44624A1}" presName="root2" presStyleCnt="0"/>
      <dgm:spPr/>
    </dgm:pt>
    <dgm:pt modelId="{EBF1A10E-DDFB-47F0-89B2-79950AA31A11}" type="pres">
      <dgm:prSet presAssocID="{A7F822BA-33AE-4280-B0F5-14F3C44624A1}" presName="LevelTwoTextNode" presStyleLbl="node3" presStyleIdx="2" presStyleCnt="6" custLinFactNeighborX="2261" custLinFactNeighborY="1582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4DA7038-6850-472E-B64A-0CD23E04369D}" type="pres">
      <dgm:prSet presAssocID="{A7F822BA-33AE-4280-B0F5-14F3C44624A1}" presName="level3hierChild" presStyleCnt="0"/>
      <dgm:spPr/>
    </dgm:pt>
    <dgm:pt modelId="{1D55946E-2B1D-4947-A165-8A8B29BD03C5}" type="pres">
      <dgm:prSet presAssocID="{D1DD54ED-0892-4174-A4B7-14541DD0DED1}" presName="conn2-1" presStyleLbl="parChTrans1D4" presStyleIdx="0" presStyleCnt="6"/>
      <dgm:spPr/>
      <dgm:t>
        <a:bodyPr/>
        <a:lstStyle/>
        <a:p>
          <a:pPr rtl="1"/>
          <a:endParaRPr lang="fa-IR"/>
        </a:p>
      </dgm:t>
    </dgm:pt>
    <dgm:pt modelId="{55878C96-2396-4DF3-963B-1C328A5221B3}" type="pres">
      <dgm:prSet presAssocID="{D1DD54ED-0892-4174-A4B7-14541DD0DED1}" presName="connTx" presStyleLbl="parChTrans1D4" presStyleIdx="0" presStyleCnt="6"/>
      <dgm:spPr/>
      <dgm:t>
        <a:bodyPr/>
        <a:lstStyle/>
        <a:p>
          <a:pPr rtl="1"/>
          <a:endParaRPr lang="fa-IR"/>
        </a:p>
      </dgm:t>
    </dgm:pt>
    <dgm:pt modelId="{13959F29-3C5B-4CE4-887F-AAEF4740969D}" type="pres">
      <dgm:prSet presAssocID="{1689DD7D-F425-4592-986C-CD91E42C4B22}" presName="root2" presStyleCnt="0"/>
      <dgm:spPr/>
    </dgm:pt>
    <dgm:pt modelId="{49DB61BD-0175-488C-A801-8DA0D69B7138}" type="pres">
      <dgm:prSet presAssocID="{1689DD7D-F425-4592-986C-CD91E42C4B22}" presName="LevelTwoTextNode" presStyleLbl="node4" presStyleIdx="0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786AC02-1D67-40A7-83CE-2F4460DE5E58}" type="pres">
      <dgm:prSet presAssocID="{1689DD7D-F425-4592-986C-CD91E42C4B22}" presName="level3hierChild" presStyleCnt="0"/>
      <dgm:spPr/>
    </dgm:pt>
    <dgm:pt modelId="{BD990B7C-6DCE-4AA0-B5A9-32F9EDAD73F9}" type="pres">
      <dgm:prSet presAssocID="{50D9FD6C-FB0E-4F1A-A225-EB86F8277D2C}" presName="conn2-1" presStyleLbl="parChTrans1D4" presStyleIdx="1" presStyleCnt="6"/>
      <dgm:spPr/>
      <dgm:t>
        <a:bodyPr/>
        <a:lstStyle/>
        <a:p>
          <a:pPr rtl="1"/>
          <a:endParaRPr lang="fa-IR"/>
        </a:p>
      </dgm:t>
    </dgm:pt>
    <dgm:pt modelId="{C8AA4F5B-373D-4B51-82D4-69EC6A26E433}" type="pres">
      <dgm:prSet presAssocID="{50D9FD6C-FB0E-4F1A-A225-EB86F8277D2C}" presName="connTx" presStyleLbl="parChTrans1D4" presStyleIdx="1" presStyleCnt="6"/>
      <dgm:spPr/>
      <dgm:t>
        <a:bodyPr/>
        <a:lstStyle/>
        <a:p>
          <a:pPr rtl="1"/>
          <a:endParaRPr lang="fa-IR"/>
        </a:p>
      </dgm:t>
    </dgm:pt>
    <dgm:pt modelId="{20AC6BD9-38C4-4C1F-9BAC-A1578F087FFD}" type="pres">
      <dgm:prSet presAssocID="{815A99E5-8732-4073-B241-3CF198B0DB28}" presName="root2" presStyleCnt="0"/>
      <dgm:spPr/>
    </dgm:pt>
    <dgm:pt modelId="{A247C686-F3C6-4636-8EB7-2E1F12195AE6}" type="pres">
      <dgm:prSet presAssocID="{815A99E5-8732-4073-B241-3CF198B0DB28}" presName="LevelTwoTextNode" presStyleLbl="node4" presStyleIdx="1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47C7A7E-3546-47CE-9434-FD1F8AF1E970}" type="pres">
      <dgm:prSet presAssocID="{815A99E5-8732-4073-B241-3CF198B0DB28}" presName="level3hierChild" presStyleCnt="0"/>
      <dgm:spPr/>
    </dgm:pt>
    <dgm:pt modelId="{3E61F7E7-2E7B-465C-9E77-A9064744D6E9}" type="pres">
      <dgm:prSet presAssocID="{31811A0B-0B41-4585-8DE1-A8D76AA76399}" presName="conn2-1" presStyleLbl="parChTrans1D3" presStyleIdx="3" presStyleCnt="6"/>
      <dgm:spPr/>
      <dgm:t>
        <a:bodyPr/>
        <a:lstStyle/>
        <a:p>
          <a:pPr rtl="1"/>
          <a:endParaRPr lang="fa-IR"/>
        </a:p>
      </dgm:t>
    </dgm:pt>
    <dgm:pt modelId="{F0A4D843-57D2-4B5F-8789-47FFB6C6E535}" type="pres">
      <dgm:prSet presAssocID="{31811A0B-0B41-4585-8DE1-A8D76AA76399}" presName="connTx" presStyleLbl="parChTrans1D3" presStyleIdx="3" presStyleCnt="6"/>
      <dgm:spPr/>
      <dgm:t>
        <a:bodyPr/>
        <a:lstStyle/>
        <a:p>
          <a:pPr rtl="1"/>
          <a:endParaRPr lang="fa-IR"/>
        </a:p>
      </dgm:t>
    </dgm:pt>
    <dgm:pt modelId="{7C8547D0-D7CE-445C-8125-FD1A81D741C2}" type="pres">
      <dgm:prSet presAssocID="{F99F0C56-9611-4F0D-BF73-54151B15D602}" presName="root2" presStyleCnt="0"/>
      <dgm:spPr/>
    </dgm:pt>
    <dgm:pt modelId="{A679189A-AACC-498B-9593-2548ADE6215A}" type="pres">
      <dgm:prSet presAssocID="{F99F0C56-9611-4F0D-BF73-54151B15D602}" presName="LevelTwoTextNode" presStyleLbl="node3" presStyleIdx="3" presStyleCnt="6" custLinFactNeighborX="-2260" custLinFactNeighborY="-8138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172688C-C4D3-4163-9BCE-E5D0FB3F6F23}" type="pres">
      <dgm:prSet presAssocID="{F99F0C56-9611-4F0D-BF73-54151B15D602}" presName="level3hierChild" presStyleCnt="0"/>
      <dgm:spPr/>
    </dgm:pt>
    <dgm:pt modelId="{DD6E48C0-D118-4F29-9D42-BE98A2333490}" type="pres">
      <dgm:prSet presAssocID="{13391BE0-B94C-44D1-9C70-FBB251EF1E3B}" presName="conn2-1" presStyleLbl="parChTrans1D4" presStyleIdx="2" presStyleCnt="6"/>
      <dgm:spPr/>
      <dgm:t>
        <a:bodyPr/>
        <a:lstStyle/>
        <a:p>
          <a:pPr rtl="1"/>
          <a:endParaRPr lang="fa-IR"/>
        </a:p>
      </dgm:t>
    </dgm:pt>
    <dgm:pt modelId="{0571565F-15CA-428C-9EB0-56114EFEFB6A}" type="pres">
      <dgm:prSet presAssocID="{13391BE0-B94C-44D1-9C70-FBB251EF1E3B}" presName="connTx" presStyleLbl="parChTrans1D4" presStyleIdx="2" presStyleCnt="6"/>
      <dgm:spPr/>
      <dgm:t>
        <a:bodyPr/>
        <a:lstStyle/>
        <a:p>
          <a:pPr rtl="1"/>
          <a:endParaRPr lang="fa-IR"/>
        </a:p>
      </dgm:t>
    </dgm:pt>
    <dgm:pt modelId="{07AC6977-38D6-43D6-9F9F-0FA854763275}" type="pres">
      <dgm:prSet presAssocID="{B14E9133-56F6-4B91-BE3E-2E0BDA827EC1}" presName="root2" presStyleCnt="0"/>
      <dgm:spPr/>
    </dgm:pt>
    <dgm:pt modelId="{ECB5AA1B-E2EB-44C5-B7F9-0ACCFD7312C0}" type="pres">
      <dgm:prSet presAssocID="{B14E9133-56F6-4B91-BE3E-2E0BDA827EC1}" presName="LevelTwoTextNode" presStyleLbl="node4" presStyleIdx="2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CF84191-D52D-46AD-90A0-2579C61BDBBE}" type="pres">
      <dgm:prSet presAssocID="{B14E9133-56F6-4B91-BE3E-2E0BDA827EC1}" presName="level3hierChild" presStyleCnt="0"/>
      <dgm:spPr/>
    </dgm:pt>
    <dgm:pt modelId="{9756C366-F4DF-4FDE-9F2D-2ED2E67B59A0}" type="pres">
      <dgm:prSet presAssocID="{74D64269-9E98-4D01-BF1A-BFE9B493AE6E}" presName="conn2-1" presStyleLbl="parChTrans1D4" presStyleIdx="3" presStyleCnt="6"/>
      <dgm:spPr/>
      <dgm:t>
        <a:bodyPr/>
        <a:lstStyle/>
        <a:p>
          <a:pPr rtl="1"/>
          <a:endParaRPr lang="fa-IR"/>
        </a:p>
      </dgm:t>
    </dgm:pt>
    <dgm:pt modelId="{523EE022-4558-4234-9747-A37C85C52D1F}" type="pres">
      <dgm:prSet presAssocID="{74D64269-9E98-4D01-BF1A-BFE9B493AE6E}" presName="connTx" presStyleLbl="parChTrans1D4" presStyleIdx="3" presStyleCnt="6"/>
      <dgm:spPr/>
      <dgm:t>
        <a:bodyPr/>
        <a:lstStyle/>
        <a:p>
          <a:pPr rtl="1"/>
          <a:endParaRPr lang="fa-IR"/>
        </a:p>
      </dgm:t>
    </dgm:pt>
    <dgm:pt modelId="{C21FE82F-12C2-47FA-A21D-994DB7263DFA}" type="pres">
      <dgm:prSet presAssocID="{606A301E-D6C9-4061-85AF-47A2BE21BB93}" presName="root2" presStyleCnt="0"/>
      <dgm:spPr/>
    </dgm:pt>
    <dgm:pt modelId="{A105A795-C5B4-4EB5-910C-CDC6B5A6A1A0}" type="pres">
      <dgm:prSet presAssocID="{606A301E-D6C9-4061-85AF-47A2BE21BB93}" presName="LevelTwoTextNode" presStyleLbl="node4" presStyleIdx="3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704DCEE-E474-49C2-9211-6652D5BF26FC}" type="pres">
      <dgm:prSet presAssocID="{606A301E-D6C9-4061-85AF-47A2BE21BB93}" presName="level3hierChild" presStyleCnt="0"/>
      <dgm:spPr/>
    </dgm:pt>
    <dgm:pt modelId="{A57FFC7A-3FFC-48A0-911E-56B440825198}" type="pres">
      <dgm:prSet presAssocID="{B8E34757-89C6-4A40-B642-559AA777E6C4}" presName="conn2-1" presStyleLbl="parChTrans1D4" presStyleIdx="4" presStyleCnt="6"/>
      <dgm:spPr/>
      <dgm:t>
        <a:bodyPr/>
        <a:lstStyle/>
        <a:p>
          <a:pPr rtl="1"/>
          <a:endParaRPr lang="fa-IR"/>
        </a:p>
      </dgm:t>
    </dgm:pt>
    <dgm:pt modelId="{A216D8EC-769A-4EC8-963B-59C8E7C51CA4}" type="pres">
      <dgm:prSet presAssocID="{B8E34757-89C6-4A40-B642-559AA777E6C4}" presName="connTx" presStyleLbl="parChTrans1D4" presStyleIdx="4" presStyleCnt="6"/>
      <dgm:spPr/>
      <dgm:t>
        <a:bodyPr/>
        <a:lstStyle/>
        <a:p>
          <a:pPr rtl="1"/>
          <a:endParaRPr lang="fa-IR"/>
        </a:p>
      </dgm:t>
    </dgm:pt>
    <dgm:pt modelId="{A9E419EE-155B-4F86-A06F-B00A52B07672}" type="pres">
      <dgm:prSet presAssocID="{F8AFBD69-D6C8-479E-B637-3E2BD1319C47}" presName="root2" presStyleCnt="0"/>
      <dgm:spPr/>
    </dgm:pt>
    <dgm:pt modelId="{E7754F98-349F-4FDD-AD6B-2DF253B059D8}" type="pres">
      <dgm:prSet presAssocID="{F8AFBD69-D6C8-479E-B637-3E2BD1319C47}" presName="LevelTwoTextNode" presStyleLbl="node4" presStyleIdx="4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E4DF1D2-BC97-455B-BBA9-05CC3CAAFA4E}" type="pres">
      <dgm:prSet presAssocID="{F8AFBD69-D6C8-479E-B637-3E2BD1319C47}" presName="level3hierChild" presStyleCnt="0"/>
      <dgm:spPr/>
    </dgm:pt>
    <dgm:pt modelId="{A7CFD68B-F2F7-4392-8453-048E2736B643}" type="pres">
      <dgm:prSet presAssocID="{887496A4-B5DF-470D-98F6-DE860718DCBD}" presName="conn2-1" presStyleLbl="parChTrans1D4" presStyleIdx="5" presStyleCnt="6"/>
      <dgm:spPr/>
      <dgm:t>
        <a:bodyPr/>
        <a:lstStyle/>
        <a:p>
          <a:pPr rtl="1"/>
          <a:endParaRPr lang="fa-IR"/>
        </a:p>
      </dgm:t>
    </dgm:pt>
    <dgm:pt modelId="{47153F31-C462-4921-9E4E-E7FB0B965DD5}" type="pres">
      <dgm:prSet presAssocID="{887496A4-B5DF-470D-98F6-DE860718DCBD}" presName="connTx" presStyleLbl="parChTrans1D4" presStyleIdx="5" presStyleCnt="6"/>
      <dgm:spPr/>
      <dgm:t>
        <a:bodyPr/>
        <a:lstStyle/>
        <a:p>
          <a:pPr rtl="1"/>
          <a:endParaRPr lang="fa-IR"/>
        </a:p>
      </dgm:t>
    </dgm:pt>
    <dgm:pt modelId="{1D187CCC-D46C-4377-ADAD-0723C618C5F5}" type="pres">
      <dgm:prSet presAssocID="{ABABFC6E-9552-4F9C-82D7-732E24D3F169}" presName="root2" presStyleCnt="0"/>
      <dgm:spPr/>
    </dgm:pt>
    <dgm:pt modelId="{A7E7069E-6C8B-431D-A739-A395C0142200}" type="pres">
      <dgm:prSet presAssocID="{ABABFC6E-9552-4F9C-82D7-732E24D3F169}" presName="LevelTwoTextNode" presStyleLbl="node4" presStyleIdx="5" presStyleCnt="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975148C-6A97-466F-996D-A826033C5E1C}" type="pres">
      <dgm:prSet presAssocID="{ABABFC6E-9552-4F9C-82D7-732E24D3F169}" presName="level3hierChild" presStyleCnt="0"/>
      <dgm:spPr/>
    </dgm:pt>
    <dgm:pt modelId="{559E7730-E791-4402-9145-C03891DD2DDA}" type="pres">
      <dgm:prSet presAssocID="{BEDB81CC-B6C8-46A0-8538-3864556A0729}" presName="conn2-1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094C44F4-F0E5-4142-85A3-6197EA02DA1C}" type="pres">
      <dgm:prSet presAssocID="{BEDB81CC-B6C8-46A0-8538-3864556A0729}" presName="connTx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912B5C66-1756-4485-B26B-5C80220A9627}" type="pres">
      <dgm:prSet presAssocID="{BD048461-10AB-4752-A864-2855D1266A1C}" presName="root2" presStyleCnt="0"/>
      <dgm:spPr/>
    </dgm:pt>
    <dgm:pt modelId="{BB848753-E916-4654-ABAD-A509D533E12E}" type="pres">
      <dgm:prSet presAssocID="{BD048461-10AB-4752-A864-2855D1266A1C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B37CE5D-4270-420F-8D1A-D08899279C9D}" type="pres">
      <dgm:prSet presAssocID="{BD048461-10AB-4752-A864-2855D1266A1C}" presName="level3hierChild" presStyleCnt="0"/>
      <dgm:spPr/>
    </dgm:pt>
    <dgm:pt modelId="{3D196DA9-776C-49FE-B5A9-F25205F15F89}" type="pres">
      <dgm:prSet presAssocID="{9189A02E-5855-4183-B52B-2E6ADDAF3324}" presName="conn2-1" presStyleLbl="parChTrans1D3" presStyleIdx="4" presStyleCnt="6"/>
      <dgm:spPr/>
      <dgm:t>
        <a:bodyPr/>
        <a:lstStyle/>
        <a:p>
          <a:pPr rtl="1"/>
          <a:endParaRPr lang="fa-IR"/>
        </a:p>
      </dgm:t>
    </dgm:pt>
    <dgm:pt modelId="{B2AACF9A-5C6E-4553-82A4-5F856E7FDC2D}" type="pres">
      <dgm:prSet presAssocID="{9189A02E-5855-4183-B52B-2E6ADDAF3324}" presName="connTx" presStyleLbl="parChTrans1D3" presStyleIdx="4" presStyleCnt="6"/>
      <dgm:spPr/>
      <dgm:t>
        <a:bodyPr/>
        <a:lstStyle/>
        <a:p>
          <a:pPr rtl="1"/>
          <a:endParaRPr lang="fa-IR"/>
        </a:p>
      </dgm:t>
    </dgm:pt>
    <dgm:pt modelId="{0C2351D3-6315-4840-AD1E-3DE8447543C6}" type="pres">
      <dgm:prSet presAssocID="{DDF94B8A-6EFC-44A2-AFCB-5347B3290ADD}" presName="root2" presStyleCnt="0"/>
      <dgm:spPr/>
    </dgm:pt>
    <dgm:pt modelId="{F658474B-F8BD-45C3-A0DB-83B53CB30C0C}" type="pres">
      <dgm:prSet presAssocID="{DDF94B8A-6EFC-44A2-AFCB-5347B3290ADD}" presName="LevelTwoTextNode" presStyleLbl="node3" presStyleIdx="4" presStyleCnt="6" custLinFactNeighborY="-5651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E9D28D5-9C4B-4CA1-888D-21B71F6E78FA}" type="pres">
      <dgm:prSet presAssocID="{DDF94B8A-6EFC-44A2-AFCB-5347B3290ADD}" presName="level3hierChild" presStyleCnt="0"/>
      <dgm:spPr/>
    </dgm:pt>
    <dgm:pt modelId="{89516F54-16AD-4686-8306-F8BDF846FEC0}" type="pres">
      <dgm:prSet presAssocID="{80DC4153-A71A-48DA-9601-553DBC60E8BF}" presName="conn2-1" presStyleLbl="parChTrans1D3" presStyleIdx="5" presStyleCnt="6"/>
      <dgm:spPr/>
      <dgm:t>
        <a:bodyPr/>
        <a:lstStyle/>
        <a:p>
          <a:pPr rtl="1"/>
          <a:endParaRPr lang="fa-IR"/>
        </a:p>
      </dgm:t>
    </dgm:pt>
    <dgm:pt modelId="{7341270A-1C52-4F12-B864-605D36E92EBE}" type="pres">
      <dgm:prSet presAssocID="{80DC4153-A71A-48DA-9601-553DBC60E8BF}" presName="connTx" presStyleLbl="parChTrans1D3" presStyleIdx="5" presStyleCnt="6"/>
      <dgm:spPr/>
      <dgm:t>
        <a:bodyPr/>
        <a:lstStyle/>
        <a:p>
          <a:pPr rtl="1"/>
          <a:endParaRPr lang="fa-IR"/>
        </a:p>
      </dgm:t>
    </dgm:pt>
    <dgm:pt modelId="{0954F733-701F-4AF8-B097-747B2D18AD47}" type="pres">
      <dgm:prSet presAssocID="{BADA2F23-BEBA-4214-AF85-6F8667BD913A}" presName="root2" presStyleCnt="0"/>
      <dgm:spPr/>
    </dgm:pt>
    <dgm:pt modelId="{F721405F-1B5E-4CB5-846A-28BEEEAC731D}" type="pres">
      <dgm:prSet presAssocID="{BADA2F23-BEBA-4214-AF85-6F8667BD913A}" presName="LevelTwoTextNode" presStyleLbl="node3" presStyleIdx="5" presStyleCnt="6" custScaleX="148628" custScaleY="170543" custLinFactNeighborX="1130" custLinFactNeighborY="-4973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F4D0B1F-BCB1-4B49-9515-401CF417C758}" type="pres">
      <dgm:prSet presAssocID="{BADA2F23-BEBA-4214-AF85-6F8667BD913A}" presName="level3hierChild" presStyleCnt="0"/>
      <dgm:spPr/>
    </dgm:pt>
  </dgm:ptLst>
  <dgm:cxnLst>
    <dgm:cxn modelId="{0F1C19D1-8EF3-4797-9364-794979A10D5F}" srcId="{62AD1652-6296-40D2-95DD-7272C0B2F1D4}" destId="{F99F0C56-9611-4F0D-BF73-54151B15D602}" srcOrd="1" destOrd="0" parTransId="{31811A0B-0B41-4585-8DE1-A8D76AA76399}" sibTransId="{CA0EC0C7-7AD0-45F8-8D9E-8B3360E88ADB}"/>
    <dgm:cxn modelId="{E0E45409-B830-46F9-ADCF-27B64835C98A}" type="presOf" srcId="{C96CA0BC-F578-4E50-BB95-B36A08F0B8E3}" destId="{2C343413-2D34-4507-9864-7AD4D6711F64}" srcOrd="0" destOrd="0" presId="urn:microsoft.com/office/officeart/2005/8/layout/hierarchy2"/>
    <dgm:cxn modelId="{28ADFAC1-EFB3-4062-AB06-B36BE27F59F6}" srcId="{F99F0C56-9611-4F0D-BF73-54151B15D602}" destId="{B14E9133-56F6-4B91-BE3E-2E0BDA827EC1}" srcOrd="0" destOrd="0" parTransId="{13391BE0-B94C-44D1-9C70-FBB251EF1E3B}" sibTransId="{DD75E103-4BE3-4F1C-B2C1-1604564B0C3C}"/>
    <dgm:cxn modelId="{7F360E95-546B-47CA-9EC9-3C1736D01787}" type="presOf" srcId="{A7F822BA-33AE-4280-B0F5-14F3C44624A1}" destId="{EBF1A10E-DDFB-47F0-89B2-79950AA31A11}" srcOrd="0" destOrd="0" presId="urn:microsoft.com/office/officeart/2005/8/layout/hierarchy2"/>
    <dgm:cxn modelId="{68EE06A9-29E7-4B9B-AB7E-BC5F4361595C}" type="presOf" srcId="{74D64269-9E98-4D01-BF1A-BFE9B493AE6E}" destId="{9756C366-F4DF-4FDE-9F2D-2ED2E67B59A0}" srcOrd="0" destOrd="0" presId="urn:microsoft.com/office/officeart/2005/8/layout/hierarchy2"/>
    <dgm:cxn modelId="{8847DDCA-C137-48DF-B6B7-A9DDFC5CB155}" type="presOf" srcId="{50D9FD6C-FB0E-4F1A-A225-EB86F8277D2C}" destId="{C8AA4F5B-373D-4B51-82D4-69EC6A26E433}" srcOrd="1" destOrd="0" presId="urn:microsoft.com/office/officeart/2005/8/layout/hierarchy2"/>
    <dgm:cxn modelId="{6EBE468C-0328-4AB3-BE86-F208CAB96519}" type="presOf" srcId="{13391BE0-B94C-44D1-9C70-FBB251EF1E3B}" destId="{DD6E48C0-D118-4F29-9D42-BE98A2333490}" srcOrd="0" destOrd="0" presId="urn:microsoft.com/office/officeart/2005/8/layout/hierarchy2"/>
    <dgm:cxn modelId="{46A09B81-1C1C-486D-AD17-A23F53296E1D}" type="presOf" srcId="{9189A02E-5855-4183-B52B-2E6ADDAF3324}" destId="{3D196DA9-776C-49FE-B5A9-F25205F15F89}" srcOrd="0" destOrd="0" presId="urn:microsoft.com/office/officeart/2005/8/layout/hierarchy2"/>
    <dgm:cxn modelId="{E2300ABA-91C0-4406-8BB7-20BEBD4C7CE5}" type="presOf" srcId="{035EEB9E-BBEF-4740-8679-1E8F16391438}" destId="{783F7CC6-C233-4B80-A26C-63F5F77DFC08}" srcOrd="0" destOrd="0" presId="urn:microsoft.com/office/officeart/2005/8/layout/hierarchy2"/>
    <dgm:cxn modelId="{469712C0-9270-47B1-80FC-55AA98A13E67}" srcId="{F0E2AC31-A4FB-4EAC-AD88-DC0A80B5105D}" destId="{62AD1652-6296-40D2-95DD-7272C0B2F1D4}" srcOrd="1" destOrd="0" parTransId="{7CADD844-6D54-43E3-B600-F6D4D00ABD0E}" sibTransId="{59B40D2D-D8CF-4B28-9A34-630B93A4D2B1}"/>
    <dgm:cxn modelId="{EE039E25-E04F-403F-84D0-AFD76A08D9D3}" type="presOf" srcId="{1689DD7D-F425-4592-986C-CD91E42C4B22}" destId="{49DB61BD-0175-488C-A801-8DA0D69B7138}" srcOrd="0" destOrd="0" presId="urn:microsoft.com/office/officeart/2005/8/layout/hierarchy2"/>
    <dgm:cxn modelId="{8A37CEC0-FAE0-48D5-8B0E-A94CAB205DFA}" type="presOf" srcId="{B8E34757-89C6-4A40-B642-559AA777E6C4}" destId="{A216D8EC-769A-4EC8-963B-59C8E7C51CA4}" srcOrd="1" destOrd="0" presId="urn:microsoft.com/office/officeart/2005/8/layout/hierarchy2"/>
    <dgm:cxn modelId="{232CB342-549E-40C6-9F18-B3ADB039C204}" type="presOf" srcId="{31811A0B-0B41-4585-8DE1-A8D76AA76399}" destId="{F0A4D843-57D2-4B5F-8789-47FFB6C6E535}" srcOrd="1" destOrd="0" presId="urn:microsoft.com/office/officeart/2005/8/layout/hierarchy2"/>
    <dgm:cxn modelId="{9168FD22-2512-4A06-9AA3-558EFF57F1CB}" type="presOf" srcId="{A4084099-014F-4192-9DB0-48F04772329B}" destId="{0F965068-A7E5-424E-856C-517B5C211F72}" srcOrd="0" destOrd="0" presId="urn:microsoft.com/office/officeart/2005/8/layout/hierarchy2"/>
    <dgm:cxn modelId="{77ACF343-6FCF-4DC8-913D-02A3577D72B4}" srcId="{BD048461-10AB-4752-A864-2855D1266A1C}" destId="{BADA2F23-BEBA-4214-AF85-6F8667BD913A}" srcOrd="1" destOrd="0" parTransId="{80DC4153-A71A-48DA-9601-553DBC60E8BF}" sibTransId="{6308F879-5C56-41A6-8326-BD4FB3F1B4ED}"/>
    <dgm:cxn modelId="{8CF57459-D7DE-4ECA-9216-13C028028E1C}" srcId="{A4084099-014F-4192-9DB0-48F04772329B}" destId="{F0E2AC31-A4FB-4EAC-AD88-DC0A80B5105D}" srcOrd="0" destOrd="0" parTransId="{B5D7274B-66BF-44B3-9A9C-F004A4C29765}" sibTransId="{48271411-301A-4BAF-BCC2-79D2DD8B6919}"/>
    <dgm:cxn modelId="{5061BA30-1FFC-4763-BEB1-8FB2F26AE40B}" type="presOf" srcId="{B8E34757-89C6-4A40-B642-559AA777E6C4}" destId="{A57FFC7A-3FFC-48A0-911E-56B440825198}" srcOrd="0" destOrd="0" presId="urn:microsoft.com/office/officeart/2005/8/layout/hierarchy2"/>
    <dgm:cxn modelId="{01707885-D3C0-4C50-AA0D-406499E9968A}" srcId="{A7F822BA-33AE-4280-B0F5-14F3C44624A1}" destId="{815A99E5-8732-4073-B241-3CF198B0DB28}" srcOrd="1" destOrd="0" parTransId="{50D9FD6C-FB0E-4F1A-A225-EB86F8277D2C}" sibTransId="{9214F4F8-2324-4B25-BFC9-6822E8FA8C36}"/>
    <dgm:cxn modelId="{6EA2F7CA-4142-4D96-A25F-76B34A77D5B6}" srcId="{F99F0C56-9611-4F0D-BF73-54151B15D602}" destId="{ABABFC6E-9552-4F9C-82D7-732E24D3F169}" srcOrd="3" destOrd="0" parTransId="{887496A4-B5DF-470D-98F6-DE860718DCBD}" sibTransId="{663A8F77-0887-4074-94D7-8E26BA0E78B7}"/>
    <dgm:cxn modelId="{215006AB-61C7-4720-A3AF-1599B323F35E}" type="presOf" srcId="{D1DD54ED-0892-4174-A4B7-14541DD0DED1}" destId="{1D55946E-2B1D-4947-A165-8A8B29BD03C5}" srcOrd="0" destOrd="0" presId="urn:microsoft.com/office/officeart/2005/8/layout/hierarchy2"/>
    <dgm:cxn modelId="{C7C12C36-FC53-41EE-AABE-B3403296926B}" srcId="{A7F822BA-33AE-4280-B0F5-14F3C44624A1}" destId="{1689DD7D-F425-4592-986C-CD91E42C4B22}" srcOrd="0" destOrd="0" parTransId="{D1DD54ED-0892-4174-A4B7-14541DD0DED1}" sibTransId="{3586E9FE-DD94-4B3E-ADDC-F064AB8CB896}"/>
    <dgm:cxn modelId="{1F8CAA0D-6971-47AA-AE07-48726A98B2EB}" type="presOf" srcId="{1FBDE8F1-555B-4A8D-8E3D-47DC4CD3A300}" destId="{2F7EDEEA-3246-4CB0-8269-3C9151C32A13}" srcOrd="0" destOrd="0" presId="urn:microsoft.com/office/officeart/2005/8/layout/hierarchy2"/>
    <dgm:cxn modelId="{457743AD-8FA9-4AD6-8134-F8E26E5BB4A6}" srcId="{F99F0C56-9611-4F0D-BF73-54151B15D602}" destId="{F8AFBD69-D6C8-479E-B637-3E2BD1319C47}" srcOrd="2" destOrd="0" parTransId="{B8E34757-89C6-4A40-B642-559AA777E6C4}" sibTransId="{AAAB84CF-932A-429A-99D9-4CC9B0BA421F}"/>
    <dgm:cxn modelId="{344BBCC1-5872-4CA1-98FB-B299B54537CF}" type="presOf" srcId="{DC43C505-6DB7-45C5-8DD4-31DE5E06A83C}" destId="{C136A6F4-13AA-49A7-BC25-DF86EDA2D2E9}" srcOrd="0" destOrd="0" presId="urn:microsoft.com/office/officeart/2005/8/layout/hierarchy2"/>
    <dgm:cxn modelId="{F5B331B2-D44A-4F6C-832A-B3F3950022FC}" type="presOf" srcId="{7D756FFB-89A3-4B21-B680-400992E4B7B6}" destId="{FDDBFA4D-A596-4905-830E-8A1683A5F954}" srcOrd="0" destOrd="0" presId="urn:microsoft.com/office/officeart/2005/8/layout/hierarchy2"/>
    <dgm:cxn modelId="{63786A3A-EFB9-4C15-886E-665105B4AF20}" type="presOf" srcId="{DCA6882C-A095-457E-982E-3F739BD25897}" destId="{8CA25F25-5241-4569-9E28-2A60546A266E}" srcOrd="0" destOrd="0" presId="urn:microsoft.com/office/officeart/2005/8/layout/hierarchy2"/>
    <dgm:cxn modelId="{22282DBE-81E7-448D-90FA-2654116D549E}" type="presOf" srcId="{BEDB81CC-B6C8-46A0-8538-3864556A0729}" destId="{559E7730-E791-4402-9145-C03891DD2DDA}" srcOrd="0" destOrd="0" presId="urn:microsoft.com/office/officeart/2005/8/layout/hierarchy2"/>
    <dgm:cxn modelId="{FB8AFAF6-0F61-418E-A6B5-070F7C07B3BF}" type="presOf" srcId="{BD40666D-A6EA-49B3-B052-210EC5D7CF09}" destId="{9428D4FD-07DE-485B-993D-766EC25EB563}" srcOrd="1" destOrd="0" presId="urn:microsoft.com/office/officeart/2005/8/layout/hierarchy2"/>
    <dgm:cxn modelId="{69A5FDC0-AC31-43BB-AEA6-37354CCC9BA2}" type="presOf" srcId="{9189A02E-5855-4183-B52B-2E6ADDAF3324}" destId="{B2AACF9A-5C6E-4553-82A4-5F856E7FDC2D}" srcOrd="1" destOrd="0" presId="urn:microsoft.com/office/officeart/2005/8/layout/hierarchy2"/>
    <dgm:cxn modelId="{5A6A99DB-36FC-4CB3-BF92-02C876D4144D}" type="presOf" srcId="{606A301E-D6C9-4061-85AF-47A2BE21BB93}" destId="{A105A795-C5B4-4EB5-910C-CDC6B5A6A1A0}" srcOrd="0" destOrd="0" presId="urn:microsoft.com/office/officeart/2005/8/layout/hierarchy2"/>
    <dgm:cxn modelId="{AAB9DBC1-0C13-4D58-BCE7-6C88039C0240}" type="presOf" srcId="{DC43C505-6DB7-45C5-8DD4-31DE5E06A83C}" destId="{1CB48524-6FBC-4758-BDE2-B28CAF1A0C4F}" srcOrd="1" destOrd="0" presId="urn:microsoft.com/office/officeart/2005/8/layout/hierarchy2"/>
    <dgm:cxn modelId="{CE28DB18-5295-4B21-8BEE-9483D0B1528A}" type="presOf" srcId="{7CADD844-6D54-43E3-B600-F6D4D00ABD0E}" destId="{0FC28F0D-CF57-4264-8F1F-5EB2058E2F4D}" srcOrd="1" destOrd="0" presId="urn:microsoft.com/office/officeart/2005/8/layout/hierarchy2"/>
    <dgm:cxn modelId="{A402C11A-8A58-4838-A4FC-9572891BA018}" type="presOf" srcId="{31811A0B-0B41-4585-8DE1-A8D76AA76399}" destId="{3E61F7E7-2E7B-465C-9E77-A9064744D6E9}" srcOrd="0" destOrd="0" presId="urn:microsoft.com/office/officeart/2005/8/layout/hierarchy2"/>
    <dgm:cxn modelId="{AB5D3ECA-18CE-4D5B-9230-DEA2F43759F2}" type="presOf" srcId="{DDF94B8A-6EFC-44A2-AFCB-5347B3290ADD}" destId="{F658474B-F8BD-45C3-A0DB-83B53CB30C0C}" srcOrd="0" destOrd="0" presId="urn:microsoft.com/office/officeart/2005/8/layout/hierarchy2"/>
    <dgm:cxn modelId="{A664A4C3-8D49-4052-9FAF-DEF80BFFDB85}" type="presOf" srcId="{C96CA0BC-F578-4E50-BB95-B36A08F0B8E3}" destId="{1E803EFA-40AF-4CFE-928D-1CB480F89577}" srcOrd="1" destOrd="0" presId="urn:microsoft.com/office/officeart/2005/8/layout/hierarchy2"/>
    <dgm:cxn modelId="{82C8FA28-732B-4564-A58B-7A0930531875}" type="presOf" srcId="{50D9FD6C-FB0E-4F1A-A225-EB86F8277D2C}" destId="{BD990B7C-6DCE-4AA0-B5A9-32F9EDAD73F9}" srcOrd="0" destOrd="0" presId="urn:microsoft.com/office/officeart/2005/8/layout/hierarchy2"/>
    <dgm:cxn modelId="{7DCAA368-2DAC-4F28-A937-50ACD5606AF6}" type="presOf" srcId="{62AD1652-6296-40D2-95DD-7272C0B2F1D4}" destId="{E995B4F8-DD8F-42FC-B74F-ADE1427B25BF}" srcOrd="0" destOrd="0" presId="urn:microsoft.com/office/officeart/2005/8/layout/hierarchy2"/>
    <dgm:cxn modelId="{C91782C7-BF40-45A3-95DC-DA0932319B0E}" srcId="{F0E2AC31-A4FB-4EAC-AD88-DC0A80B5105D}" destId="{BD048461-10AB-4752-A864-2855D1266A1C}" srcOrd="2" destOrd="0" parTransId="{BEDB81CC-B6C8-46A0-8538-3864556A0729}" sibTransId="{928D4DCC-762A-4762-AF58-32057C6553D8}"/>
    <dgm:cxn modelId="{EBA43BE9-C14A-4B67-8A40-0D7177D916D5}" srcId="{BD048461-10AB-4752-A864-2855D1266A1C}" destId="{DDF94B8A-6EFC-44A2-AFCB-5347B3290ADD}" srcOrd="0" destOrd="0" parTransId="{9189A02E-5855-4183-B52B-2E6ADDAF3324}" sibTransId="{2EA63B8D-B1F1-4EFC-AFD7-8C2A6CA06F28}"/>
    <dgm:cxn modelId="{8381723C-41DE-4B47-9E0A-EEB4432C0915}" type="presOf" srcId="{D1DD54ED-0892-4174-A4B7-14541DD0DED1}" destId="{55878C96-2396-4DF3-963B-1C328A5221B3}" srcOrd="1" destOrd="0" presId="urn:microsoft.com/office/officeart/2005/8/layout/hierarchy2"/>
    <dgm:cxn modelId="{EA680BA8-9B31-4A25-A297-6FE847D250EF}" type="presOf" srcId="{7CADD844-6D54-43E3-B600-F6D4D00ABD0E}" destId="{29D48C28-B279-45F2-850D-7991CD8BEBAD}" srcOrd="0" destOrd="0" presId="urn:microsoft.com/office/officeart/2005/8/layout/hierarchy2"/>
    <dgm:cxn modelId="{963FC646-19BB-4A61-A16B-FC520D947777}" type="presOf" srcId="{80DC4153-A71A-48DA-9601-553DBC60E8BF}" destId="{89516F54-16AD-4686-8306-F8BDF846FEC0}" srcOrd="0" destOrd="0" presId="urn:microsoft.com/office/officeart/2005/8/layout/hierarchy2"/>
    <dgm:cxn modelId="{C737E585-DD8C-4469-8011-52CBD24ED74D}" type="presOf" srcId="{BEDB81CC-B6C8-46A0-8538-3864556A0729}" destId="{094C44F4-F0E5-4142-85A3-6197EA02DA1C}" srcOrd="1" destOrd="0" presId="urn:microsoft.com/office/officeart/2005/8/layout/hierarchy2"/>
    <dgm:cxn modelId="{44FC26C2-61F8-48A6-9F2F-9E303A8EB036}" type="presOf" srcId="{BD40666D-A6EA-49B3-B052-210EC5D7CF09}" destId="{59B238C5-41D9-4845-A4F2-EE7E7CFDF50A}" srcOrd="0" destOrd="0" presId="urn:microsoft.com/office/officeart/2005/8/layout/hierarchy2"/>
    <dgm:cxn modelId="{A799DA71-39B1-49A9-A26D-FC0EE55B39C9}" type="presOf" srcId="{887496A4-B5DF-470D-98F6-DE860718DCBD}" destId="{47153F31-C462-4921-9E4E-E7FB0B965DD5}" srcOrd="1" destOrd="0" presId="urn:microsoft.com/office/officeart/2005/8/layout/hierarchy2"/>
    <dgm:cxn modelId="{54330E3C-1356-4912-B626-15D782A2A9F8}" type="presOf" srcId="{74D64269-9E98-4D01-BF1A-BFE9B493AE6E}" destId="{523EE022-4558-4234-9747-A37C85C52D1F}" srcOrd="1" destOrd="0" presId="urn:microsoft.com/office/officeart/2005/8/layout/hierarchy2"/>
    <dgm:cxn modelId="{7A6354BF-D61F-4CAF-B667-18567342C789}" type="presOf" srcId="{B14E9133-56F6-4B91-BE3E-2E0BDA827EC1}" destId="{ECB5AA1B-E2EB-44C5-B7F9-0ACCFD7312C0}" srcOrd="0" destOrd="0" presId="urn:microsoft.com/office/officeart/2005/8/layout/hierarchy2"/>
    <dgm:cxn modelId="{F0AD4C71-4275-482E-B2F0-30C3DCCC12EC}" type="presOf" srcId="{ABABFC6E-9552-4F9C-82D7-732E24D3F169}" destId="{A7E7069E-6C8B-431D-A739-A395C0142200}" srcOrd="0" destOrd="0" presId="urn:microsoft.com/office/officeart/2005/8/layout/hierarchy2"/>
    <dgm:cxn modelId="{9B47715B-6686-4E15-9B58-E99AC1F85110}" type="presOf" srcId="{887496A4-B5DF-470D-98F6-DE860718DCBD}" destId="{A7CFD68B-F2F7-4392-8453-048E2736B643}" srcOrd="0" destOrd="0" presId="urn:microsoft.com/office/officeart/2005/8/layout/hierarchy2"/>
    <dgm:cxn modelId="{8C7AE223-C825-49E9-80F8-7ABDA1FF3C21}" type="presOf" srcId="{BD048461-10AB-4752-A864-2855D1266A1C}" destId="{BB848753-E916-4654-ABAD-A509D533E12E}" srcOrd="0" destOrd="0" presId="urn:microsoft.com/office/officeart/2005/8/layout/hierarchy2"/>
    <dgm:cxn modelId="{6BB4C971-8D0D-4179-BE58-3447BDF89BC9}" type="presOf" srcId="{F0E2AC31-A4FB-4EAC-AD88-DC0A80B5105D}" destId="{A5EF1878-67E6-4188-96F0-119271F2B396}" srcOrd="0" destOrd="0" presId="urn:microsoft.com/office/officeart/2005/8/layout/hierarchy2"/>
    <dgm:cxn modelId="{559B5EA6-C1FF-4933-B103-B1689C619FAB}" type="presOf" srcId="{80DC4153-A71A-48DA-9601-553DBC60E8BF}" destId="{7341270A-1C52-4F12-B864-605D36E92EBE}" srcOrd="1" destOrd="0" presId="urn:microsoft.com/office/officeart/2005/8/layout/hierarchy2"/>
    <dgm:cxn modelId="{E5FBC0D8-8305-4D4B-A636-981E96D3F486}" srcId="{035EEB9E-BBEF-4740-8679-1E8F16391438}" destId="{7D756FFB-89A3-4B21-B680-400992E4B7B6}" srcOrd="0" destOrd="0" parTransId="{BD40666D-A6EA-49B3-B052-210EC5D7CF09}" sibTransId="{425C4EB4-3D41-4B8F-9660-F221933E0308}"/>
    <dgm:cxn modelId="{BCB79492-B5D9-49A0-9306-965F3B0EBA82}" type="presOf" srcId="{F8AFBD69-D6C8-479E-B637-3E2BD1319C47}" destId="{E7754F98-349F-4FDD-AD6B-2DF253B059D8}" srcOrd="0" destOrd="0" presId="urn:microsoft.com/office/officeart/2005/8/layout/hierarchy2"/>
    <dgm:cxn modelId="{174F5D0C-8534-483D-AC5C-61E517A5AD8F}" type="presOf" srcId="{F99F0C56-9611-4F0D-BF73-54151B15D602}" destId="{A679189A-AACC-498B-9593-2548ADE6215A}" srcOrd="0" destOrd="0" presId="urn:microsoft.com/office/officeart/2005/8/layout/hierarchy2"/>
    <dgm:cxn modelId="{D202A209-7C2B-4624-BFEE-CACD9AB36B11}" srcId="{035EEB9E-BBEF-4740-8679-1E8F16391438}" destId="{1FBDE8F1-555B-4A8D-8E3D-47DC4CD3A300}" srcOrd="1" destOrd="0" parTransId="{DCA6882C-A095-457E-982E-3F739BD25897}" sibTransId="{B2A869F4-C1F8-4781-824C-D88F0594380B}"/>
    <dgm:cxn modelId="{E995B916-B7AF-4D3D-838C-805BF8FE4B8E}" type="presOf" srcId="{815A99E5-8732-4073-B241-3CF198B0DB28}" destId="{A247C686-F3C6-4636-8EB7-2E1F12195AE6}" srcOrd="0" destOrd="0" presId="urn:microsoft.com/office/officeart/2005/8/layout/hierarchy2"/>
    <dgm:cxn modelId="{60D285A0-CED4-43F8-A27E-13B6CBCB207D}" type="presOf" srcId="{BADA2F23-BEBA-4214-AF85-6F8667BD913A}" destId="{F721405F-1B5E-4CB5-846A-28BEEEAC731D}" srcOrd="0" destOrd="0" presId="urn:microsoft.com/office/officeart/2005/8/layout/hierarchy2"/>
    <dgm:cxn modelId="{9D3F6D86-73F7-4C82-94E5-115D0AA9C6F2}" srcId="{F99F0C56-9611-4F0D-BF73-54151B15D602}" destId="{606A301E-D6C9-4061-85AF-47A2BE21BB93}" srcOrd="1" destOrd="0" parTransId="{74D64269-9E98-4D01-BF1A-BFE9B493AE6E}" sibTransId="{38F96770-E91E-4654-98C9-FE35418EAD7D}"/>
    <dgm:cxn modelId="{F16B9D10-2315-4913-86B8-0693D7C31659}" srcId="{F0E2AC31-A4FB-4EAC-AD88-DC0A80B5105D}" destId="{035EEB9E-BBEF-4740-8679-1E8F16391438}" srcOrd="0" destOrd="0" parTransId="{DC43C505-6DB7-45C5-8DD4-31DE5E06A83C}" sibTransId="{0DB42DA7-7D29-454B-B47E-C68B3B50E309}"/>
    <dgm:cxn modelId="{A3D7C6F8-C97B-49F5-9EA7-C3B12F8C56A9}" type="presOf" srcId="{13391BE0-B94C-44D1-9C70-FBB251EF1E3B}" destId="{0571565F-15CA-428C-9EB0-56114EFEFB6A}" srcOrd="1" destOrd="0" presId="urn:microsoft.com/office/officeart/2005/8/layout/hierarchy2"/>
    <dgm:cxn modelId="{F11638DF-44ED-4696-B751-9CC03BB50843}" srcId="{62AD1652-6296-40D2-95DD-7272C0B2F1D4}" destId="{A7F822BA-33AE-4280-B0F5-14F3C44624A1}" srcOrd="0" destOrd="0" parTransId="{C96CA0BC-F578-4E50-BB95-B36A08F0B8E3}" sibTransId="{798BE6B9-64B3-4F17-A548-451B84191C48}"/>
    <dgm:cxn modelId="{E682901A-2E31-49C0-AF3C-973805B04E3B}" type="presOf" srcId="{DCA6882C-A095-457E-982E-3F739BD25897}" destId="{B391FBDD-9AFD-4E98-9D09-16A758F2AA8B}" srcOrd="1" destOrd="0" presId="urn:microsoft.com/office/officeart/2005/8/layout/hierarchy2"/>
    <dgm:cxn modelId="{DEB67241-545D-48CE-A185-87F05F8E15D4}" type="presParOf" srcId="{0F965068-A7E5-424E-856C-517B5C211F72}" destId="{ACD6BB98-4EDD-401D-9763-3206CD895EB8}" srcOrd="0" destOrd="0" presId="urn:microsoft.com/office/officeart/2005/8/layout/hierarchy2"/>
    <dgm:cxn modelId="{16757AA0-5AD5-4F84-AC27-2A10F23D5AF8}" type="presParOf" srcId="{ACD6BB98-4EDD-401D-9763-3206CD895EB8}" destId="{A5EF1878-67E6-4188-96F0-119271F2B396}" srcOrd="0" destOrd="0" presId="urn:microsoft.com/office/officeart/2005/8/layout/hierarchy2"/>
    <dgm:cxn modelId="{2E46F3A5-092F-461F-A271-1C1D7D090265}" type="presParOf" srcId="{ACD6BB98-4EDD-401D-9763-3206CD895EB8}" destId="{3674517F-F74A-40DC-915D-385C16E41829}" srcOrd="1" destOrd="0" presId="urn:microsoft.com/office/officeart/2005/8/layout/hierarchy2"/>
    <dgm:cxn modelId="{E8DCAC61-995C-4E73-9CC8-0B551562CE7A}" type="presParOf" srcId="{3674517F-F74A-40DC-915D-385C16E41829}" destId="{C136A6F4-13AA-49A7-BC25-DF86EDA2D2E9}" srcOrd="0" destOrd="0" presId="urn:microsoft.com/office/officeart/2005/8/layout/hierarchy2"/>
    <dgm:cxn modelId="{4AB71C81-F62B-41F3-ABA4-23EEE58D4110}" type="presParOf" srcId="{C136A6F4-13AA-49A7-BC25-DF86EDA2D2E9}" destId="{1CB48524-6FBC-4758-BDE2-B28CAF1A0C4F}" srcOrd="0" destOrd="0" presId="urn:microsoft.com/office/officeart/2005/8/layout/hierarchy2"/>
    <dgm:cxn modelId="{FA40A42E-4402-4EC2-A44B-90B0E0D083C0}" type="presParOf" srcId="{3674517F-F74A-40DC-915D-385C16E41829}" destId="{B9FCF87E-16EB-4FA1-B896-CCA029421EF8}" srcOrd="1" destOrd="0" presId="urn:microsoft.com/office/officeart/2005/8/layout/hierarchy2"/>
    <dgm:cxn modelId="{3B3AC95A-9D20-42CE-A34B-9B899A211DFB}" type="presParOf" srcId="{B9FCF87E-16EB-4FA1-B896-CCA029421EF8}" destId="{783F7CC6-C233-4B80-A26C-63F5F77DFC08}" srcOrd="0" destOrd="0" presId="urn:microsoft.com/office/officeart/2005/8/layout/hierarchy2"/>
    <dgm:cxn modelId="{B15ABD2F-0A7D-4F12-A955-6033805BF9FC}" type="presParOf" srcId="{B9FCF87E-16EB-4FA1-B896-CCA029421EF8}" destId="{241C4E35-98D3-40D4-943F-DAAC9D3F211F}" srcOrd="1" destOrd="0" presId="urn:microsoft.com/office/officeart/2005/8/layout/hierarchy2"/>
    <dgm:cxn modelId="{464F2128-8D0D-4B87-AAF6-28C4B3B9E6FB}" type="presParOf" srcId="{241C4E35-98D3-40D4-943F-DAAC9D3F211F}" destId="{59B238C5-41D9-4845-A4F2-EE7E7CFDF50A}" srcOrd="0" destOrd="0" presId="urn:microsoft.com/office/officeart/2005/8/layout/hierarchy2"/>
    <dgm:cxn modelId="{1135DA4B-982E-4284-95A1-82900ED4CB37}" type="presParOf" srcId="{59B238C5-41D9-4845-A4F2-EE7E7CFDF50A}" destId="{9428D4FD-07DE-485B-993D-766EC25EB563}" srcOrd="0" destOrd="0" presId="urn:microsoft.com/office/officeart/2005/8/layout/hierarchy2"/>
    <dgm:cxn modelId="{B68E68EA-3A40-4B58-AB50-6081B376881D}" type="presParOf" srcId="{241C4E35-98D3-40D4-943F-DAAC9D3F211F}" destId="{F1DDC255-FE7B-467E-A2ED-CD81BE1E9829}" srcOrd="1" destOrd="0" presId="urn:microsoft.com/office/officeart/2005/8/layout/hierarchy2"/>
    <dgm:cxn modelId="{16AF5ACB-C7C6-406C-8319-6F68E09C62EF}" type="presParOf" srcId="{F1DDC255-FE7B-467E-A2ED-CD81BE1E9829}" destId="{FDDBFA4D-A596-4905-830E-8A1683A5F954}" srcOrd="0" destOrd="0" presId="urn:microsoft.com/office/officeart/2005/8/layout/hierarchy2"/>
    <dgm:cxn modelId="{AA1ABED5-D1E0-4D54-B98F-C4925EEDE2E4}" type="presParOf" srcId="{F1DDC255-FE7B-467E-A2ED-CD81BE1E9829}" destId="{58049B82-8FAD-4B15-8BAC-D09C8977FCD9}" srcOrd="1" destOrd="0" presId="urn:microsoft.com/office/officeart/2005/8/layout/hierarchy2"/>
    <dgm:cxn modelId="{21E86F80-BAEC-4818-9CA5-DAB826E4F07E}" type="presParOf" srcId="{241C4E35-98D3-40D4-943F-DAAC9D3F211F}" destId="{8CA25F25-5241-4569-9E28-2A60546A266E}" srcOrd="2" destOrd="0" presId="urn:microsoft.com/office/officeart/2005/8/layout/hierarchy2"/>
    <dgm:cxn modelId="{DA3B8FFB-0BD0-4B65-B0D2-180DA815DE5A}" type="presParOf" srcId="{8CA25F25-5241-4569-9E28-2A60546A266E}" destId="{B391FBDD-9AFD-4E98-9D09-16A758F2AA8B}" srcOrd="0" destOrd="0" presId="urn:microsoft.com/office/officeart/2005/8/layout/hierarchy2"/>
    <dgm:cxn modelId="{CAFAFB48-AB9C-4FB1-8E69-E7D543329EFB}" type="presParOf" srcId="{241C4E35-98D3-40D4-943F-DAAC9D3F211F}" destId="{CAEDA8F3-93C9-4C06-8D85-27F04EB86684}" srcOrd="3" destOrd="0" presId="urn:microsoft.com/office/officeart/2005/8/layout/hierarchy2"/>
    <dgm:cxn modelId="{BDA61399-A042-42FF-B9FB-6146828493CF}" type="presParOf" srcId="{CAEDA8F3-93C9-4C06-8D85-27F04EB86684}" destId="{2F7EDEEA-3246-4CB0-8269-3C9151C32A13}" srcOrd="0" destOrd="0" presId="urn:microsoft.com/office/officeart/2005/8/layout/hierarchy2"/>
    <dgm:cxn modelId="{09621FC6-B119-4B9E-9D39-A1EAD998D955}" type="presParOf" srcId="{CAEDA8F3-93C9-4C06-8D85-27F04EB86684}" destId="{B5591429-472F-42D6-A440-F4F67E2AE3C3}" srcOrd="1" destOrd="0" presId="urn:microsoft.com/office/officeart/2005/8/layout/hierarchy2"/>
    <dgm:cxn modelId="{94413C54-A137-4218-9746-982D3DD29844}" type="presParOf" srcId="{3674517F-F74A-40DC-915D-385C16E41829}" destId="{29D48C28-B279-45F2-850D-7991CD8BEBAD}" srcOrd="2" destOrd="0" presId="urn:microsoft.com/office/officeart/2005/8/layout/hierarchy2"/>
    <dgm:cxn modelId="{B28D9FA9-E077-4447-8B4B-B416EE00CF4F}" type="presParOf" srcId="{29D48C28-B279-45F2-850D-7991CD8BEBAD}" destId="{0FC28F0D-CF57-4264-8F1F-5EB2058E2F4D}" srcOrd="0" destOrd="0" presId="urn:microsoft.com/office/officeart/2005/8/layout/hierarchy2"/>
    <dgm:cxn modelId="{6BFE8C5C-89F6-47A2-B8E9-7689770768DE}" type="presParOf" srcId="{3674517F-F74A-40DC-915D-385C16E41829}" destId="{4C9505D4-A435-4E38-A201-E8C3B2F85BA6}" srcOrd="3" destOrd="0" presId="urn:microsoft.com/office/officeart/2005/8/layout/hierarchy2"/>
    <dgm:cxn modelId="{C6BFA2AC-C32E-4F04-8D3B-7423E002BD8A}" type="presParOf" srcId="{4C9505D4-A435-4E38-A201-E8C3B2F85BA6}" destId="{E995B4F8-DD8F-42FC-B74F-ADE1427B25BF}" srcOrd="0" destOrd="0" presId="urn:microsoft.com/office/officeart/2005/8/layout/hierarchy2"/>
    <dgm:cxn modelId="{1F6ABC3B-96D1-4A43-AB8A-E317D8BF220E}" type="presParOf" srcId="{4C9505D4-A435-4E38-A201-E8C3B2F85BA6}" destId="{595D62DA-21D0-4A6F-B568-49E8816A1C43}" srcOrd="1" destOrd="0" presId="urn:microsoft.com/office/officeart/2005/8/layout/hierarchy2"/>
    <dgm:cxn modelId="{35545BAE-97A5-44AC-8D12-EBBA8A0B269C}" type="presParOf" srcId="{595D62DA-21D0-4A6F-B568-49E8816A1C43}" destId="{2C343413-2D34-4507-9864-7AD4D6711F64}" srcOrd="0" destOrd="0" presId="urn:microsoft.com/office/officeart/2005/8/layout/hierarchy2"/>
    <dgm:cxn modelId="{4D5AAA27-ABB1-415A-BBFD-E0F4A47EC12E}" type="presParOf" srcId="{2C343413-2D34-4507-9864-7AD4D6711F64}" destId="{1E803EFA-40AF-4CFE-928D-1CB480F89577}" srcOrd="0" destOrd="0" presId="urn:microsoft.com/office/officeart/2005/8/layout/hierarchy2"/>
    <dgm:cxn modelId="{D10B867F-8E16-43F4-A1A8-AE15216412CB}" type="presParOf" srcId="{595D62DA-21D0-4A6F-B568-49E8816A1C43}" destId="{24B59EB2-00B6-43BB-A7AC-E0A758FDA6F1}" srcOrd="1" destOrd="0" presId="urn:microsoft.com/office/officeart/2005/8/layout/hierarchy2"/>
    <dgm:cxn modelId="{9312DB78-3FFF-490A-B7A3-B660DF858721}" type="presParOf" srcId="{24B59EB2-00B6-43BB-A7AC-E0A758FDA6F1}" destId="{EBF1A10E-DDFB-47F0-89B2-79950AA31A11}" srcOrd="0" destOrd="0" presId="urn:microsoft.com/office/officeart/2005/8/layout/hierarchy2"/>
    <dgm:cxn modelId="{ED1DA23D-5815-4729-9320-A4439DA7A23F}" type="presParOf" srcId="{24B59EB2-00B6-43BB-A7AC-E0A758FDA6F1}" destId="{44DA7038-6850-472E-B64A-0CD23E04369D}" srcOrd="1" destOrd="0" presId="urn:microsoft.com/office/officeart/2005/8/layout/hierarchy2"/>
    <dgm:cxn modelId="{28A72CBE-05C6-4A32-A405-F3B8DAF4689F}" type="presParOf" srcId="{44DA7038-6850-472E-B64A-0CD23E04369D}" destId="{1D55946E-2B1D-4947-A165-8A8B29BD03C5}" srcOrd="0" destOrd="0" presId="urn:microsoft.com/office/officeart/2005/8/layout/hierarchy2"/>
    <dgm:cxn modelId="{B1310797-F966-438D-907D-6C5739EA7337}" type="presParOf" srcId="{1D55946E-2B1D-4947-A165-8A8B29BD03C5}" destId="{55878C96-2396-4DF3-963B-1C328A5221B3}" srcOrd="0" destOrd="0" presId="urn:microsoft.com/office/officeart/2005/8/layout/hierarchy2"/>
    <dgm:cxn modelId="{F3D7381D-F6DE-4D82-AA43-0704660632A6}" type="presParOf" srcId="{44DA7038-6850-472E-B64A-0CD23E04369D}" destId="{13959F29-3C5B-4CE4-887F-AAEF4740969D}" srcOrd="1" destOrd="0" presId="urn:microsoft.com/office/officeart/2005/8/layout/hierarchy2"/>
    <dgm:cxn modelId="{569496A1-6010-49E1-8ADF-83FF1110AC18}" type="presParOf" srcId="{13959F29-3C5B-4CE4-887F-AAEF4740969D}" destId="{49DB61BD-0175-488C-A801-8DA0D69B7138}" srcOrd="0" destOrd="0" presId="urn:microsoft.com/office/officeart/2005/8/layout/hierarchy2"/>
    <dgm:cxn modelId="{6500308D-52C2-4746-84B2-F24AB77001AC}" type="presParOf" srcId="{13959F29-3C5B-4CE4-887F-AAEF4740969D}" destId="{7786AC02-1D67-40A7-83CE-2F4460DE5E58}" srcOrd="1" destOrd="0" presId="urn:microsoft.com/office/officeart/2005/8/layout/hierarchy2"/>
    <dgm:cxn modelId="{3DEC6EB9-0909-47B1-9B4F-1CFC071A41B7}" type="presParOf" srcId="{44DA7038-6850-472E-B64A-0CD23E04369D}" destId="{BD990B7C-6DCE-4AA0-B5A9-32F9EDAD73F9}" srcOrd="2" destOrd="0" presId="urn:microsoft.com/office/officeart/2005/8/layout/hierarchy2"/>
    <dgm:cxn modelId="{8C32A3BC-F106-4020-A71E-277F6FA9A067}" type="presParOf" srcId="{BD990B7C-6DCE-4AA0-B5A9-32F9EDAD73F9}" destId="{C8AA4F5B-373D-4B51-82D4-69EC6A26E433}" srcOrd="0" destOrd="0" presId="urn:microsoft.com/office/officeart/2005/8/layout/hierarchy2"/>
    <dgm:cxn modelId="{B61D237A-5207-40DE-B64A-679352133B88}" type="presParOf" srcId="{44DA7038-6850-472E-B64A-0CD23E04369D}" destId="{20AC6BD9-38C4-4C1F-9BAC-A1578F087FFD}" srcOrd="3" destOrd="0" presId="urn:microsoft.com/office/officeart/2005/8/layout/hierarchy2"/>
    <dgm:cxn modelId="{EF6DBBE8-3EBA-45FD-AAB3-0A039B19A923}" type="presParOf" srcId="{20AC6BD9-38C4-4C1F-9BAC-A1578F087FFD}" destId="{A247C686-F3C6-4636-8EB7-2E1F12195AE6}" srcOrd="0" destOrd="0" presId="urn:microsoft.com/office/officeart/2005/8/layout/hierarchy2"/>
    <dgm:cxn modelId="{A2550CF3-29A8-4C67-BB89-8CB467F016ED}" type="presParOf" srcId="{20AC6BD9-38C4-4C1F-9BAC-A1578F087FFD}" destId="{B47C7A7E-3546-47CE-9434-FD1F8AF1E970}" srcOrd="1" destOrd="0" presId="urn:microsoft.com/office/officeart/2005/8/layout/hierarchy2"/>
    <dgm:cxn modelId="{FBEC8359-30B8-42C3-B0E8-94CC5EC1145F}" type="presParOf" srcId="{595D62DA-21D0-4A6F-B568-49E8816A1C43}" destId="{3E61F7E7-2E7B-465C-9E77-A9064744D6E9}" srcOrd="2" destOrd="0" presId="urn:microsoft.com/office/officeart/2005/8/layout/hierarchy2"/>
    <dgm:cxn modelId="{3F28C76A-0490-40E3-8578-119D701DB3C6}" type="presParOf" srcId="{3E61F7E7-2E7B-465C-9E77-A9064744D6E9}" destId="{F0A4D843-57D2-4B5F-8789-47FFB6C6E535}" srcOrd="0" destOrd="0" presId="urn:microsoft.com/office/officeart/2005/8/layout/hierarchy2"/>
    <dgm:cxn modelId="{ECFE6B22-CC47-4186-954B-B60670F19DA8}" type="presParOf" srcId="{595D62DA-21D0-4A6F-B568-49E8816A1C43}" destId="{7C8547D0-D7CE-445C-8125-FD1A81D741C2}" srcOrd="3" destOrd="0" presId="urn:microsoft.com/office/officeart/2005/8/layout/hierarchy2"/>
    <dgm:cxn modelId="{0BD1AD7F-115F-4582-8538-8B5D0004DB61}" type="presParOf" srcId="{7C8547D0-D7CE-445C-8125-FD1A81D741C2}" destId="{A679189A-AACC-498B-9593-2548ADE6215A}" srcOrd="0" destOrd="0" presId="urn:microsoft.com/office/officeart/2005/8/layout/hierarchy2"/>
    <dgm:cxn modelId="{5BFB2A32-9133-4937-A380-62C62DA2F783}" type="presParOf" srcId="{7C8547D0-D7CE-445C-8125-FD1A81D741C2}" destId="{1172688C-C4D3-4163-9BCE-E5D0FB3F6F23}" srcOrd="1" destOrd="0" presId="urn:microsoft.com/office/officeart/2005/8/layout/hierarchy2"/>
    <dgm:cxn modelId="{2EF1A1D4-5871-4E5C-8C97-4C03ACAC7761}" type="presParOf" srcId="{1172688C-C4D3-4163-9BCE-E5D0FB3F6F23}" destId="{DD6E48C0-D118-4F29-9D42-BE98A2333490}" srcOrd="0" destOrd="0" presId="urn:microsoft.com/office/officeart/2005/8/layout/hierarchy2"/>
    <dgm:cxn modelId="{E812C8E2-45C1-45E2-8A8E-B6D9C05E9DFC}" type="presParOf" srcId="{DD6E48C0-D118-4F29-9D42-BE98A2333490}" destId="{0571565F-15CA-428C-9EB0-56114EFEFB6A}" srcOrd="0" destOrd="0" presId="urn:microsoft.com/office/officeart/2005/8/layout/hierarchy2"/>
    <dgm:cxn modelId="{C37F2A1C-AE5A-4938-9EF6-111CE1697F47}" type="presParOf" srcId="{1172688C-C4D3-4163-9BCE-E5D0FB3F6F23}" destId="{07AC6977-38D6-43D6-9F9F-0FA854763275}" srcOrd="1" destOrd="0" presId="urn:microsoft.com/office/officeart/2005/8/layout/hierarchy2"/>
    <dgm:cxn modelId="{0E7FBD2F-119D-4534-A03E-B28BE548C481}" type="presParOf" srcId="{07AC6977-38D6-43D6-9F9F-0FA854763275}" destId="{ECB5AA1B-E2EB-44C5-B7F9-0ACCFD7312C0}" srcOrd="0" destOrd="0" presId="urn:microsoft.com/office/officeart/2005/8/layout/hierarchy2"/>
    <dgm:cxn modelId="{324292C5-B43A-454C-9781-F8E2F09A8FF4}" type="presParOf" srcId="{07AC6977-38D6-43D6-9F9F-0FA854763275}" destId="{0CF84191-D52D-46AD-90A0-2579C61BDBBE}" srcOrd="1" destOrd="0" presId="urn:microsoft.com/office/officeart/2005/8/layout/hierarchy2"/>
    <dgm:cxn modelId="{29454F9A-79F9-4F4C-AA1F-28DEA643F3E6}" type="presParOf" srcId="{1172688C-C4D3-4163-9BCE-E5D0FB3F6F23}" destId="{9756C366-F4DF-4FDE-9F2D-2ED2E67B59A0}" srcOrd="2" destOrd="0" presId="urn:microsoft.com/office/officeart/2005/8/layout/hierarchy2"/>
    <dgm:cxn modelId="{899A426C-4EA7-48AF-91F6-57A5114EE481}" type="presParOf" srcId="{9756C366-F4DF-4FDE-9F2D-2ED2E67B59A0}" destId="{523EE022-4558-4234-9747-A37C85C52D1F}" srcOrd="0" destOrd="0" presId="urn:microsoft.com/office/officeart/2005/8/layout/hierarchy2"/>
    <dgm:cxn modelId="{6D4A191C-2AD2-46F5-8908-246D0A7C2016}" type="presParOf" srcId="{1172688C-C4D3-4163-9BCE-E5D0FB3F6F23}" destId="{C21FE82F-12C2-47FA-A21D-994DB7263DFA}" srcOrd="3" destOrd="0" presId="urn:microsoft.com/office/officeart/2005/8/layout/hierarchy2"/>
    <dgm:cxn modelId="{501998AA-17D6-44C1-9472-DD30DAB68B8C}" type="presParOf" srcId="{C21FE82F-12C2-47FA-A21D-994DB7263DFA}" destId="{A105A795-C5B4-4EB5-910C-CDC6B5A6A1A0}" srcOrd="0" destOrd="0" presId="urn:microsoft.com/office/officeart/2005/8/layout/hierarchy2"/>
    <dgm:cxn modelId="{88A147F6-E662-4A37-BF59-33C496FD3C7B}" type="presParOf" srcId="{C21FE82F-12C2-47FA-A21D-994DB7263DFA}" destId="{6704DCEE-E474-49C2-9211-6652D5BF26FC}" srcOrd="1" destOrd="0" presId="urn:microsoft.com/office/officeart/2005/8/layout/hierarchy2"/>
    <dgm:cxn modelId="{599C1B0F-B48E-4322-919B-C4FC728C57C1}" type="presParOf" srcId="{1172688C-C4D3-4163-9BCE-E5D0FB3F6F23}" destId="{A57FFC7A-3FFC-48A0-911E-56B440825198}" srcOrd="4" destOrd="0" presId="urn:microsoft.com/office/officeart/2005/8/layout/hierarchy2"/>
    <dgm:cxn modelId="{C5AA2C02-CAD1-461D-8F1B-1DC36F86C13A}" type="presParOf" srcId="{A57FFC7A-3FFC-48A0-911E-56B440825198}" destId="{A216D8EC-769A-4EC8-963B-59C8E7C51CA4}" srcOrd="0" destOrd="0" presId="urn:microsoft.com/office/officeart/2005/8/layout/hierarchy2"/>
    <dgm:cxn modelId="{109E53AE-7EAB-4595-848A-FC072D3824C0}" type="presParOf" srcId="{1172688C-C4D3-4163-9BCE-E5D0FB3F6F23}" destId="{A9E419EE-155B-4F86-A06F-B00A52B07672}" srcOrd="5" destOrd="0" presId="urn:microsoft.com/office/officeart/2005/8/layout/hierarchy2"/>
    <dgm:cxn modelId="{05245825-179E-40B4-B0F1-31B9B104EFB8}" type="presParOf" srcId="{A9E419EE-155B-4F86-A06F-B00A52B07672}" destId="{E7754F98-349F-4FDD-AD6B-2DF253B059D8}" srcOrd="0" destOrd="0" presId="urn:microsoft.com/office/officeart/2005/8/layout/hierarchy2"/>
    <dgm:cxn modelId="{EB79AFE9-7818-4285-BAB0-302BF61EF5D8}" type="presParOf" srcId="{A9E419EE-155B-4F86-A06F-B00A52B07672}" destId="{FE4DF1D2-BC97-455B-BBA9-05CC3CAAFA4E}" srcOrd="1" destOrd="0" presId="urn:microsoft.com/office/officeart/2005/8/layout/hierarchy2"/>
    <dgm:cxn modelId="{BC01A2AD-C5C1-4F72-BAE8-C0C79DB5FA32}" type="presParOf" srcId="{1172688C-C4D3-4163-9BCE-E5D0FB3F6F23}" destId="{A7CFD68B-F2F7-4392-8453-048E2736B643}" srcOrd="6" destOrd="0" presId="urn:microsoft.com/office/officeart/2005/8/layout/hierarchy2"/>
    <dgm:cxn modelId="{2E5B9845-00DF-4912-84FB-7FCB18B9C9D3}" type="presParOf" srcId="{A7CFD68B-F2F7-4392-8453-048E2736B643}" destId="{47153F31-C462-4921-9E4E-E7FB0B965DD5}" srcOrd="0" destOrd="0" presId="urn:microsoft.com/office/officeart/2005/8/layout/hierarchy2"/>
    <dgm:cxn modelId="{53DAB9BB-42F5-40F7-BEC4-DE95907C2DCA}" type="presParOf" srcId="{1172688C-C4D3-4163-9BCE-E5D0FB3F6F23}" destId="{1D187CCC-D46C-4377-ADAD-0723C618C5F5}" srcOrd="7" destOrd="0" presId="urn:microsoft.com/office/officeart/2005/8/layout/hierarchy2"/>
    <dgm:cxn modelId="{AD48F5DB-A6BC-4740-9093-42E0BC52558D}" type="presParOf" srcId="{1D187CCC-D46C-4377-ADAD-0723C618C5F5}" destId="{A7E7069E-6C8B-431D-A739-A395C0142200}" srcOrd="0" destOrd="0" presId="urn:microsoft.com/office/officeart/2005/8/layout/hierarchy2"/>
    <dgm:cxn modelId="{B1CC358F-3776-4820-B4B0-526878431EA9}" type="presParOf" srcId="{1D187CCC-D46C-4377-ADAD-0723C618C5F5}" destId="{9975148C-6A97-466F-996D-A826033C5E1C}" srcOrd="1" destOrd="0" presId="urn:microsoft.com/office/officeart/2005/8/layout/hierarchy2"/>
    <dgm:cxn modelId="{F82F3DAD-0B11-48AC-AC70-0E9C695B6B07}" type="presParOf" srcId="{3674517F-F74A-40DC-915D-385C16E41829}" destId="{559E7730-E791-4402-9145-C03891DD2DDA}" srcOrd="4" destOrd="0" presId="urn:microsoft.com/office/officeart/2005/8/layout/hierarchy2"/>
    <dgm:cxn modelId="{7E86B20B-9AB0-4FF3-9890-08070D45E367}" type="presParOf" srcId="{559E7730-E791-4402-9145-C03891DD2DDA}" destId="{094C44F4-F0E5-4142-85A3-6197EA02DA1C}" srcOrd="0" destOrd="0" presId="urn:microsoft.com/office/officeart/2005/8/layout/hierarchy2"/>
    <dgm:cxn modelId="{75B6BFA0-66E8-4014-8108-66DA2208EF52}" type="presParOf" srcId="{3674517F-F74A-40DC-915D-385C16E41829}" destId="{912B5C66-1756-4485-B26B-5C80220A9627}" srcOrd="5" destOrd="0" presId="urn:microsoft.com/office/officeart/2005/8/layout/hierarchy2"/>
    <dgm:cxn modelId="{9E501C88-36D6-4EC6-8EC0-36500A159CA5}" type="presParOf" srcId="{912B5C66-1756-4485-B26B-5C80220A9627}" destId="{BB848753-E916-4654-ABAD-A509D533E12E}" srcOrd="0" destOrd="0" presId="urn:microsoft.com/office/officeart/2005/8/layout/hierarchy2"/>
    <dgm:cxn modelId="{C161C86A-600A-4134-AEE9-4C2DD9B53E39}" type="presParOf" srcId="{912B5C66-1756-4485-B26B-5C80220A9627}" destId="{4B37CE5D-4270-420F-8D1A-D08899279C9D}" srcOrd="1" destOrd="0" presId="urn:microsoft.com/office/officeart/2005/8/layout/hierarchy2"/>
    <dgm:cxn modelId="{E8E5FAB7-752E-42DE-A259-E48B43BAB540}" type="presParOf" srcId="{4B37CE5D-4270-420F-8D1A-D08899279C9D}" destId="{3D196DA9-776C-49FE-B5A9-F25205F15F89}" srcOrd="0" destOrd="0" presId="urn:microsoft.com/office/officeart/2005/8/layout/hierarchy2"/>
    <dgm:cxn modelId="{1F3C2D3B-D8AC-4A12-AB13-2703B320B7FB}" type="presParOf" srcId="{3D196DA9-776C-49FE-B5A9-F25205F15F89}" destId="{B2AACF9A-5C6E-4553-82A4-5F856E7FDC2D}" srcOrd="0" destOrd="0" presId="urn:microsoft.com/office/officeart/2005/8/layout/hierarchy2"/>
    <dgm:cxn modelId="{F921E495-712F-4594-A285-C666E97F2933}" type="presParOf" srcId="{4B37CE5D-4270-420F-8D1A-D08899279C9D}" destId="{0C2351D3-6315-4840-AD1E-3DE8447543C6}" srcOrd="1" destOrd="0" presId="urn:microsoft.com/office/officeart/2005/8/layout/hierarchy2"/>
    <dgm:cxn modelId="{1C895FFF-3DF1-497D-998A-AACFB68188E6}" type="presParOf" srcId="{0C2351D3-6315-4840-AD1E-3DE8447543C6}" destId="{F658474B-F8BD-45C3-A0DB-83B53CB30C0C}" srcOrd="0" destOrd="0" presId="urn:microsoft.com/office/officeart/2005/8/layout/hierarchy2"/>
    <dgm:cxn modelId="{1C5CC8D9-99F2-4AEA-B9F1-75A3213E2304}" type="presParOf" srcId="{0C2351D3-6315-4840-AD1E-3DE8447543C6}" destId="{9E9D28D5-9C4B-4CA1-888D-21B71F6E78FA}" srcOrd="1" destOrd="0" presId="urn:microsoft.com/office/officeart/2005/8/layout/hierarchy2"/>
    <dgm:cxn modelId="{DF271B4C-576D-45C5-9F38-173613C76505}" type="presParOf" srcId="{4B37CE5D-4270-420F-8D1A-D08899279C9D}" destId="{89516F54-16AD-4686-8306-F8BDF846FEC0}" srcOrd="2" destOrd="0" presId="urn:microsoft.com/office/officeart/2005/8/layout/hierarchy2"/>
    <dgm:cxn modelId="{D5283AE9-0D17-4459-A395-FF233EAF3226}" type="presParOf" srcId="{89516F54-16AD-4686-8306-F8BDF846FEC0}" destId="{7341270A-1C52-4F12-B864-605D36E92EBE}" srcOrd="0" destOrd="0" presId="urn:microsoft.com/office/officeart/2005/8/layout/hierarchy2"/>
    <dgm:cxn modelId="{ED43BDC2-F915-4404-B508-1F736C3A0021}" type="presParOf" srcId="{4B37CE5D-4270-420F-8D1A-D08899279C9D}" destId="{0954F733-701F-4AF8-B097-747B2D18AD47}" srcOrd="3" destOrd="0" presId="urn:microsoft.com/office/officeart/2005/8/layout/hierarchy2"/>
    <dgm:cxn modelId="{E5349E52-9499-44A8-84CA-8FF6CDB6BBAA}" type="presParOf" srcId="{0954F733-701F-4AF8-B097-747B2D18AD47}" destId="{F721405F-1B5E-4CB5-846A-28BEEEAC731D}" srcOrd="0" destOrd="0" presId="urn:microsoft.com/office/officeart/2005/8/layout/hierarchy2"/>
    <dgm:cxn modelId="{4758E58C-47CF-4E7F-B877-041FC6030CD6}" type="presParOf" srcId="{0954F733-701F-4AF8-B097-747B2D18AD47}" destId="{9F4D0B1F-BCB1-4B49-9515-401CF417C758}" srcOrd="1" destOrd="0" presId="urn:microsoft.com/office/officeart/2005/8/layout/hierarchy2"/>
  </dgm:cxnLst>
  <dgm:bg>
    <a:solidFill>
      <a:schemeClr val="accent6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8695CF-9CE7-4D79-9E65-001E489CB32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92084A18-476D-45E9-AF1D-3F724B02534E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ضد عفونی</a:t>
          </a:r>
          <a:endParaRPr lang="fa-IR" sz="1600" dirty="0">
            <a:solidFill>
              <a:schemeClr val="tx1"/>
            </a:solidFill>
          </a:endParaRPr>
        </a:p>
      </dgm:t>
    </dgm:pt>
    <dgm:pt modelId="{714754D5-31B2-40A0-B084-76BBDFF056AC}" type="parTrans" cxnId="{905EB013-E989-4799-8520-8BE44417AD16}">
      <dgm:prSet/>
      <dgm:spPr/>
      <dgm:t>
        <a:bodyPr/>
        <a:lstStyle/>
        <a:p>
          <a:pPr rtl="1"/>
          <a:endParaRPr lang="fa-IR"/>
        </a:p>
      </dgm:t>
    </dgm:pt>
    <dgm:pt modelId="{6D6CD321-F2D6-44FB-B6D5-47B350462874}" type="sibTrans" cxnId="{905EB013-E989-4799-8520-8BE44417AD16}">
      <dgm:prSet/>
      <dgm:spPr/>
      <dgm:t>
        <a:bodyPr/>
        <a:lstStyle/>
        <a:p>
          <a:pPr rtl="1"/>
          <a:endParaRPr lang="fa-IR"/>
        </a:p>
      </dgm:t>
    </dgm:pt>
    <dgm:pt modelId="{C762D57E-01D1-498A-BB1D-1B6439529504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توزیع</a:t>
          </a:r>
          <a:endParaRPr lang="fa-IR" sz="1600" dirty="0">
            <a:solidFill>
              <a:schemeClr val="tx1"/>
            </a:solidFill>
          </a:endParaRPr>
        </a:p>
      </dgm:t>
    </dgm:pt>
    <dgm:pt modelId="{950C4E45-DE39-4A1B-942B-CA42C9D1E007}" type="parTrans" cxnId="{0C2A97FD-794D-4D42-AFE7-CE8338E8EF04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AD501305-AA84-4887-A032-D23F0E3E5CC9}" type="sibTrans" cxnId="{0C2A97FD-794D-4D42-AFE7-CE8338E8EF04}">
      <dgm:prSet/>
      <dgm:spPr/>
      <dgm:t>
        <a:bodyPr/>
        <a:lstStyle/>
        <a:p>
          <a:pPr rtl="1"/>
          <a:endParaRPr lang="fa-IR"/>
        </a:p>
      </dgm:t>
    </dgm:pt>
    <dgm:pt modelId="{DD8006E2-2057-430D-8851-9D3FD6FD0670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تولید</a:t>
          </a:r>
          <a:endParaRPr lang="fa-IR" sz="1600" dirty="0">
            <a:solidFill>
              <a:schemeClr val="tx1"/>
            </a:solidFill>
          </a:endParaRPr>
        </a:p>
      </dgm:t>
    </dgm:pt>
    <dgm:pt modelId="{03A94FA9-3673-44AE-BA53-A949C202A284}" type="parTrans" cxnId="{C16E2A1F-F2DF-47D8-A2E3-A4DFC49E77C0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840B1F0F-0C74-4594-9DE9-5C237B668222}" type="sibTrans" cxnId="{C16E2A1F-F2DF-47D8-A2E3-A4DFC49E77C0}">
      <dgm:prSet/>
      <dgm:spPr/>
      <dgm:t>
        <a:bodyPr/>
        <a:lstStyle/>
        <a:p>
          <a:pPr rtl="1"/>
          <a:endParaRPr lang="fa-IR"/>
        </a:p>
      </dgm:t>
    </dgm:pt>
    <dgm:pt modelId="{54408C22-7767-48E1-9B1D-8E53F9D21B64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مصرف</a:t>
          </a:r>
          <a:endParaRPr lang="fa-IR" sz="1600" dirty="0">
            <a:solidFill>
              <a:schemeClr val="tx1"/>
            </a:solidFill>
          </a:endParaRPr>
        </a:p>
      </dgm:t>
    </dgm:pt>
    <dgm:pt modelId="{37B0DB75-3D0F-41AA-A681-C74E1E1D8D4E}" type="parTrans" cxnId="{4F6FCF8C-05D1-4E03-A72C-B5BA8BA4F85F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7DA4C7E7-E8AE-4442-BE37-2681DA99FCB1}" type="sibTrans" cxnId="{4F6FCF8C-05D1-4E03-A72C-B5BA8BA4F85F}">
      <dgm:prSet/>
      <dgm:spPr/>
      <dgm:t>
        <a:bodyPr/>
        <a:lstStyle/>
        <a:p>
          <a:pPr rtl="1"/>
          <a:endParaRPr lang="fa-IR"/>
        </a:p>
      </dgm:t>
    </dgm:pt>
    <dgm:pt modelId="{0D4DDB5E-CEC7-4682-80EF-B20B6318507A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خرید</a:t>
          </a:r>
          <a:endParaRPr lang="fa-IR" sz="1600" dirty="0">
            <a:solidFill>
              <a:schemeClr val="tx1"/>
            </a:solidFill>
          </a:endParaRPr>
        </a:p>
      </dgm:t>
    </dgm:pt>
    <dgm:pt modelId="{CB177FD1-2160-40FD-B65B-7D7DCBA47E60}" type="parTrans" cxnId="{A56A0104-DE87-4447-BBE3-1ABFFF07D6F0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25A0A21F-8E08-47C3-B294-33524D3E7317}" type="sibTrans" cxnId="{A56A0104-DE87-4447-BBE3-1ABFFF07D6F0}">
      <dgm:prSet/>
      <dgm:spPr/>
      <dgm:t>
        <a:bodyPr/>
        <a:lstStyle/>
        <a:p>
          <a:pPr rtl="1"/>
          <a:endParaRPr lang="fa-IR"/>
        </a:p>
      </dgm:t>
    </dgm:pt>
    <dgm:pt modelId="{0845920A-39C7-4A07-821C-4370A0A285CB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ساماندهی خرید	</a:t>
          </a:r>
          <a:endParaRPr lang="fa-IR" sz="1600" dirty="0">
            <a:solidFill>
              <a:schemeClr val="tx1"/>
            </a:solidFill>
          </a:endParaRPr>
        </a:p>
      </dgm:t>
    </dgm:pt>
    <dgm:pt modelId="{5F3D59B0-281B-4177-B2D1-270443032E8D}" type="parTrans" cxnId="{E6E27D73-0BAD-4A90-8CFD-112D21A60F15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A866E59D-EDD4-48E5-B62D-97B44CC1629D}" type="sibTrans" cxnId="{E6E27D73-0BAD-4A90-8CFD-112D21A60F15}">
      <dgm:prSet/>
      <dgm:spPr/>
      <dgm:t>
        <a:bodyPr/>
        <a:lstStyle/>
        <a:p>
          <a:pPr rtl="1"/>
          <a:endParaRPr lang="fa-IR"/>
        </a:p>
      </dgm:t>
    </dgm:pt>
    <dgm:pt modelId="{D753E760-86D6-4A92-90E8-83B0331AE370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میزان خرید ماده اولیه</a:t>
          </a:r>
          <a:endParaRPr lang="fa-IR" sz="1600" dirty="0">
            <a:solidFill>
              <a:schemeClr val="tx1"/>
            </a:solidFill>
          </a:endParaRPr>
        </a:p>
      </dgm:t>
    </dgm:pt>
    <dgm:pt modelId="{D01C1448-AD1C-4857-A24D-EEFF301514A7}" type="parTrans" cxnId="{FEF79DE6-6132-47CC-A874-D4F84DCAA6E0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AD664FE2-B040-4786-817E-D5F9BA8899D4}" type="sibTrans" cxnId="{FEF79DE6-6132-47CC-A874-D4F84DCAA6E0}">
      <dgm:prSet/>
      <dgm:spPr/>
      <dgm:t>
        <a:bodyPr/>
        <a:lstStyle/>
        <a:p>
          <a:pPr rtl="1"/>
          <a:endParaRPr lang="fa-IR"/>
        </a:p>
      </dgm:t>
    </dgm:pt>
    <dgm:pt modelId="{BA1DA56B-E755-4434-B741-04B421F81FD3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میزان تولید</a:t>
          </a:r>
          <a:endParaRPr lang="fa-IR" sz="1600" dirty="0">
            <a:solidFill>
              <a:schemeClr val="tx1"/>
            </a:solidFill>
          </a:endParaRPr>
        </a:p>
      </dgm:t>
    </dgm:pt>
    <dgm:pt modelId="{5BE69717-65AA-4C2F-AFA1-99AF3FB03E2A}" type="parTrans" cxnId="{030A8068-75A0-4264-956C-D7A8145C02F8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DA120822-1454-4F2C-8DAB-D3ACB95101C5}" type="sibTrans" cxnId="{030A8068-75A0-4264-956C-D7A8145C02F8}">
      <dgm:prSet/>
      <dgm:spPr/>
      <dgm:t>
        <a:bodyPr/>
        <a:lstStyle/>
        <a:p>
          <a:pPr rtl="1"/>
          <a:endParaRPr lang="fa-IR"/>
        </a:p>
      </dgm:t>
    </dgm:pt>
    <dgm:pt modelId="{5AE80A35-9A3D-4486-B808-CA159A64377E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میزان مصرف</a:t>
          </a:r>
          <a:endParaRPr lang="fa-IR" sz="1600" dirty="0">
            <a:solidFill>
              <a:schemeClr val="tx1"/>
            </a:solidFill>
          </a:endParaRPr>
        </a:p>
      </dgm:t>
    </dgm:pt>
    <dgm:pt modelId="{F7A1F1B3-E889-4FD8-872C-FD7458F72DAE}" type="parTrans" cxnId="{D7AC387F-9095-4611-84DB-6A7588336F0A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275FBDEE-838E-470C-8B8C-9E7C6BAE3704}" type="sibTrans" cxnId="{D7AC387F-9095-4611-84DB-6A7588336F0A}">
      <dgm:prSet/>
      <dgm:spPr/>
      <dgm:t>
        <a:bodyPr/>
        <a:lstStyle/>
        <a:p>
          <a:pPr rtl="1"/>
          <a:endParaRPr lang="fa-IR"/>
        </a:p>
      </dgm:t>
    </dgm:pt>
    <dgm:pt modelId="{312887CF-DB7E-47E0-8982-54FDB9381F06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قیمت تولید</a:t>
          </a:r>
          <a:endParaRPr lang="fa-IR" sz="1600" dirty="0">
            <a:solidFill>
              <a:schemeClr val="tx1"/>
            </a:solidFill>
          </a:endParaRPr>
        </a:p>
      </dgm:t>
    </dgm:pt>
    <dgm:pt modelId="{A36DF187-1430-4B5E-B346-74503EE41CAD}" type="parTrans" cxnId="{C61E3831-9338-4C3B-A6E0-6B67AB585F85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DEBB5998-D845-48AD-93DE-F9917B50647F}" type="sibTrans" cxnId="{C61E3831-9338-4C3B-A6E0-6B67AB585F85}">
      <dgm:prSet/>
      <dgm:spPr/>
      <dgm:t>
        <a:bodyPr/>
        <a:lstStyle/>
        <a:p>
          <a:pPr rtl="1"/>
          <a:endParaRPr lang="fa-IR"/>
        </a:p>
      </dgm:t>
    </dgm:pt>
    <dgm:pt modelId="{856A8576-C510-4120-B0D7-F951417A302F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قیمت مصرف</a:t>
          </a:r>
          <a:endParaRPr lang="fa-IR" sz="1600" dirty="0">
            <a:solidFill>
              <a:schemeClr val="tx1"/>
            </a:solidFill>
          </a:endParaRPr>
        </a:p>
      </dgm:t>
    </dgm:pt>
    <dgm:pt modelId="{26D26F54-11E6-41A4-AA40-AB96F5F9EAE7}" type="parTrans" cxnId="{1414DAE5-D16D-411C-92F9-05330E461FBE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D207F0F0-B17A-45FC-AE11-DF6987B2F2D8}" type="sibTrans" cxnId="{1414DAE5-D16D-411C-92F9-05330E461FBE}">
      <dgm:prSet/>
      <dgm:spPr/>
      <dgm:t>
        <a:bodyPr/>
        <a:lstStyle/>
        <a:p>
          <a:pPr rtl="1"/>
          <a:endParaRPr lang="fa-IR"/>
        </a:p>
      </dgm:t>
    </dgm:pt>
    <dgm:pt modelId="{BDA810D0-6FA4-4F40-9A76-E99D7FD003C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ساماندهی مصرف</a:t>
          </a:r>
          <a:endParaRPr lang="fa-IR" sz="1600" dirty="0">
            <a:solidFill>
              <a:schemeClr val="tx1"/>
            </a:solidFill>
          </a:endParaRPr>
        </a:p>
      </dgm:t>
    </dgm:pt>
    <dgm:pt modelId="{65B2E4B0-9777-4A1E-A783-201EDA60AFDF}" type="parTrans" cxnId="{13DBCA6D-684E-4E22-912E-288A08604BE8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2FF599BD-F939-40F5-ABED-44B3655A66EF}" type="sibTrans" cxnId="{13DBCA6D-684E-4E22-912E-288A08604BE8}">
      <dgm:prSet/>
      <dgm:spPr/>
      <dgm:t>
        <a:bodyPr/>
        <a:lstStyle/>
        <a:p>
          <a:pPr rtl="1"/>
          <a:endParaRPr lang="fa-IR"/>
        </a:p>
      </dgm:t>
    </dgm:pt>
    <dgm:pt modelId="{E5526C32-EF88-4CCA-9D0C-78553BFEEBC3}">
      <dgm:prSet phldrT="[Text]" custT="1"/>
      <dgm:spPr>
        <a:solidFill>
          <a:srgbClr val="00B0F0"/>
        </a:solidFill>
        <a:ln>
          <a:solidFill>
            <a:srgbClr val="00B0F0"/>
          </a:solidFill>
        </a:ln>
      </dgm:spPr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پروتکل</a:t>
          </a:r>
          <a:endParaRPr lang="fa-IR" sz="1600" dirty="0">
            <a:solidFill>
              <a:schemeClr val="tx1"/>
            </a:solidFill>
          </a:endParaRPr>
        </a:p>
      </dgm:t>
    </dgm:pt>
    <dgm:pt modelId="{F3C80F6C-30CC-41EE-AA9E-68191DE2B05B}" type="parTrans" cxnId="{E73784D8-E504-443D-956C-9C5144C5011C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9C7CCC2D-7BF9-4EC2-81E1-4C17AC89A415}" type="sibTrans" cxnId="{E73784D8-E504-443D-956C-9C5144C5011C}">
      <dgm:prSet/>
      <dgm:spPr/>
      <dgm:t>
        <a:bodyPr/>
        <a:lstStyle/>
        <a:p>
          <a:pPr rtl="1"/>
          <a:endParaRPr lang="fa-IR"/>
        </a:p>
      </dgm:t>
    </dgm:pt>
    <dgm:pt modelId="{6A9EDBF8-DEC6-4F0C-8407-365E79EBB4C4}">
      <dgm:prSet phldrT="[Text]" custT="1"/>
      <dgm:spPr/>
      <dgm:t>
        <a:bodyPr/>
        <a:lstStyle/>
        <a:p>
          <a:pPr rtl="1"/>
          <a:r>
            <a:rPr lang="fa-IR" sz="1400" dirty="0" smtClean="0">
              <a:solidFill>
                <a:schemeClr val="tx1"/>
              </a:solidFill>
            </a:rPr>
            <a:t>روش صحیح ضد عفونی کردن</a:t>
          </a:r>
          <a:endParaRPr lang="fa-IR" sz="1400" dirty="0">
            <a:solidFill>
              <a:schemeClr val="tx1"/>
            </a:solidFill>
          </a:endParaRPr>
        </a:p>
      </dgm:t>
    </dgm:pt>
    <dgm:pt modelId="{6FC74E7D-50A8-41D6-9229-73B91046FA95}" type="parTrans" cxnId="{990A85B5-1E89-4786-847F-4171054071A4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57E3048F-A96A-4F2D-948B-CEA59AE9C511}" type="sibTrans" cxnId="{990A85B5-1E89-4786-847F-4171054071A4}">
      <dgm:prSet/>
      <dgm:spPr/>
      <dgm:t>
        <a:bodyPr/>
        <a:lstStyle/>
        <a:p>
          <a:pPr rtl="1"/>
          <a:endParaRPr lang="fa-IR"/>
        </a:p>
      </dgm:t>
    </dgm:pt>
    <dgm:pt modelId="{EDEFB8AE-3D70-4855-BB04-D6F7D328C6BA}">
      <dgm:prSet phldrT="[Text]" custT="1"/>
      <dgm:spPr>
        <a:solidFill>
          <a:srgbClr val="FFFF00"/>
        </a:solidFill>
      </dgm:spPr>
      <dgm:t>
        <a:bodyPr/>
        <a:lstStyle/>
        <a:p>
          <a:pPr rtl="1"/>
          <a:r>
            <a:rPr lang="fa-IR" sz="1400" dirty="0" smtClean="0">
              <a:solidFill>
                <a:schemeClr val="tx1"/>
              </a:solidFill>
            </a:rPr>
            <a:t>فیلم،راهنما ها</a:t>
          </a:r>
          <a:endParaRPr lang="fa-IR" sz="1400" dirty="0">
            <a:solidFill>
              <a:schemeClr val="tx1"/>
            </a:solidFill>
          </a:endParaRPr>
        </a:p>
      </dgm:t>
    </dgm:pt>
    <dgm:pt modelId="{AB853AAB-5160-46B2-8D2A-E5EC793A63E6}" type="parTrans" cxnId="{31A18AD9-A4DC-421C-BC50-806C9D10BD27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4F5F8202-5BE0-41D2-944C-91EE0E7B0F9E}" type="sibTrans" cxnId="{31A18AD9-A4DC-421C-BC50-806C9D10BD27}">
      <dgm:prSet/>
      <dgm:spPr/>
      <dgm:t>
        <a:bodyPr/>
        <a:lstStyle/>
        <a:p>
          <a:pPr rtl="1"/>
          <a:endParaRPr lang="fa-IR"/>
        </a:p>
      </dgm:t>
    </dgm:pt>
    <dgm:pt modelId="{50D12B89-DCD6-4DAE-91F8-B6F94D7B042D}">
      <dgm:prSet phldrT="[Text]" custT="1"/>
      <dgm:spPr/>
      <dgm:t>
        <a:bodyPr/>
        <a:lstStyle/>
        <a:p>
          <a:pPr rtl="1"/>
          <a:r>
            <a:rPr lang="fa-IR" sz="1200" dirty="0" smtClean="0">
              <a:solidFill>
                <a:schemeClr val="tx1"/>
              </a:solidFill>
            </a:rPr>
            <a:t>روش صحیح مصرف ضد عفونی کننده ها (ازجدول</a:t>
          </a:r>
          <a:r>
            <a:rPr lang="en-US" sz="1200" dirty="0" smtClean="0">
              <a:solidFill>
                <a:schemeClr val="tx1"/>
              </a:solidFill>
            </a:rPr>
            <a:t>FDA</a:t>
          </a:r>
          <a:r>
            <a:rPr lang="fa-IR" sz="1200" dirty="0" smtClean="0">
              <a:solidFill>
                <a:schemeClr val="tx1"/>
              </a:solidFill>
            </a:rPr>
            <a:t>)</a:t>
          </a:r>
          <a:endParaRPr lang="fa-IR" sz="1200" dirty="0">
            <a:solidFill>
              <a:schemeClr val="tx1"/>
            </a:solidFill>
          </a:endParaRPr>
        </a:p>
      </dgm:t>
    </dgm:pt>
    <dgm:pt modelId="{465E7F7E-1215-4DD7-9EB0-4D7F685AA737}" type="parTrans" cxnId="{F392681C-6DA0-42C4-B0B8-B24716A27C81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4516CD8A-B458-4D34-9E0B-BC54075201FB}" type="sibTrans" cxnId="{F392681C-6DA0-42C4-B0B8-B24716A27C81}">
      <dgm:prSet/>
      <dgm:spPr/>
      <dgm:t>
        <a:bodyPr/>
        <a:lstStyle/>
        <a:p>
          <a:pPr rtl="1"/>
          <a:endParaRPr lang="fa-IR"/>
        </a:p>
      </dgm:t>
    </dgm:pt>
    <dgm:pt modelId="{C9C76788-816E-4F2D-A988-BDAF4C08D333}">
      <dgm:prSet phldrT="[Text]" custT="1"/>
      <dgm:spPr>
        <a:solidFill>
          <a:srgbClr val="00B0F0"/>
        </a:solidFill>
      </dgm:spPr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فرمولاری</a:t>
          </a:r>
          <a:endParaRPr lang="fa-IR" sz="1600" dirty="0">
            <a:solidFill>
              <a:schemeClr val="tx1"/>
            </a:solidFill>
          </a:endParaRPr>
        </a:p>
      </dgm:t>
    </dgm:pt>
    <dgm:pt modelId="{336D7A9F-3246-46B0-AF0E-1F6522CF82F7}" type="parTrans" cxnId="{61ACF850-763E-429B-BE58-7CE9F05C3F59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4B98C169-9711-4B96-8171-7FCC353C6CA9}" type="sibTrans" cxnId="{61ACF850-763E-429B-BE58-7CE9F05C3F59}">
      <dgm:prSet/>
      <dgm:spPr/>
      <dgm:t>
        <a:bodyPr/>
        <a:lstStyle/>
        <a:p>
          <a:pPr rtl="1"/>
          <a:endParaRPr lang="fa-IR"/>
        </a:p>
      </dgm:t>
    </dgm:pt>
    <dgm:pt modelId="{6A6E69DF-1F0A-4BFA-9BDB-01FC018A74DE}">
      <dgm:prSet phldrT="[Text]" custT="1"/>
      <dgm:spPr>
        <a:solidFill>
          <a:srgbClr val="FFFF00"/>
        </a:solidFill>
      </dgm:spPr>
      <dgm:t>
        <a:bodyPr/>
        <a:lstStyle/>
        <a:p>
          <a:pPr rtl="1"/>
          <a:r>
            <a:rPr lang="fa-IR" sz="1200" dirty="0" smtClean="0">
              <a:solidFill>
                <a:schemeClr val="tx1"/>
              </a:solidFill>
            </a:rPr>
            <a:t>کارائی (ازجدول</a:t>
          </a:r>
          <a:r>
            <a:rPr lang="en-US" sz="1200" dirty="0" smtClean="0">
              <a:solidFill>
                <a:schemeClr val="tx1"/>
              </a:solidFill>
            </a:rPr>
            <a:t>FDA</a:t>
          </a:r>
          <a:r>
            <a:rPr lang="fa-IR" sz="1200" dirty="0" smtClean="0">
              <a:solidFill>
                <a:schemeClr val="tx1"/>
              </a:solidFill>
            </a:rPr>
            <a:t>)</a:t>
          </a:r>
          <a:endParaRPr lang="fa-IR" sz="1200" dirty="0">
            <a:solidFill>
              <a:schemeClr val="tx1"/>
            </a:solidFill>
          </a:endParaRPr>
        </a:p>
      </dgm:t>
    </dgm:pt>
    <dgm:pt modelId="{E5BCCC72-AA07-4808-9AFB-3612E83FFE3D}" type="parTrans" cxnId="{5B184201-F7E9-4C76-A54F-CD4941F8FA60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147AD902-B82C-4BEE-8B87-D62CF4493DCB}" type="sibTrans" cxnId="{5B184201-F7E9-4C76-A54F-CD4941F8FA60}">
      <dgm:prSet/>
      <dgm:spPr/>
      <dgm:t>
        <a:bodyPr/>
        <a:lstStyle/>
        <a:p>
          <a:pPr rtl="1"/>
          <a:endParaRPr lang="fa-IR"/>
        </a:p>
      </dgm:t>
    </dgm:pt>
    <dgm:pt modelId="{41ED6AE1-E125-457F-8CCE-A59209537A59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قیمت مصرف</a:t>
          </a:r>
          <a:endParaRPr lang="fa-IR" sz="1600" dirty="0">
            <a:solidFill>
              <a:schemeClr val="tx1"/>
            </a:solidFill>
          </a:endParaRPr>
        </a:p>
      </dgm:t>
    </dgm:pt>
    <dgm:pt modelId="{8AE5F3C8-4FA4-4B31-BD8A-7606A0139D4A}" type="parTrans" cxnId="{EC5682D8-DE61-4DB8-9B49-4C8445142CF8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37A9BC2B-3E30-4E11-9B99-1F2B4121EB6B}" type="sibTrans" cxnId="{EC5682D8-DE61-4DB8-9B49-4C8445142CF8}">
      <dgm:prSet/>
      <dgm:spPr/>
      <dgm:t>
        <a:bodyPr/>
        <a:lstStyle/>
        <a:p>
          <a:pPr rtl="1"/>
          <a:endParaRPr lang="fa-IR"/>
        </a:p>
      </dgm:t>
    </dgm:pt>
    <dgm:pt modelId="{45773308-F5C3-4DB3-8ECC-570CAEEC02B4}">
      <dgm:prSet phldrT="[Text]" custT="1"/>
      <dgm:spPr>
        <a:solidFill>
          <a:srgbClr val="FFFF00"/>
        </a:solidFill>
      </dgm:spPr>
      <dgm:t>
        <a:bodyPr/>
        <a:lstStyle/>
        <a:p>
          <a:pPr rtl="1"/>
          <a:r>
            <a:rPr lang="fa-IR" sz="1200" dirty="0" smtClean="0">
              <a:solidFill>
                <a:schemeClr val="tx1"/>
              </a:solidFill>
            </a:rPr>
            <a:t>ایمنی(اازجدول</a:t>
          </a:r>
          <a:r>
            <a:rPr lang="en-US" sz="1200" dirty="0" smtClean="0">
              <a:solidFill>
                <a:schemeClr val="tx1"/>
              </a:solidFill>
            </a:rPr>
            <a:t>FDA</a:t>
          </a:r>
          <a:r>
            <a:rPr lang="fa-IR" sz="1200" dirty="0" smtClean="0">
              <a:solidFill>
                <a:schemeClr val="tx1"/>
              </a:solidFill>
              <a:hlinkClick xmlns:r="http://schemas.openxmlformats.org/officeDocument/2006/relationships" r:id="rId1" action="ppaction://hlinkfile"/>
            </a:rPr>
            <a:t>)</a:t>
          </a:r>
          <a:endParaRPr lang="fa-IR" sz="1200" dirty="0">
            <a:solidFill>
              <a:schemeClr val="tx1"/>
            </a:solidFill>
          </a:endParaRPr>
        </a:p>
      </dgm:t>
    </dgm:pt>
    <dgm:pt modelId="{77A8048A-18CE-478C-ABEC-2055282FBDE1}" type="parTrans" cxnId="{057BE800-DAB1-4EE4-9C0F-2088363B9EBE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95C8DD0F-0E45-4AED-ACB2-1F556210E51D}" type="sibTrans" cxnId="{057BE800-DAB1-4EE4-9C0F-2088363B9EBE}">
      <dgm:prSet/>
      <dgm:spPr/>
      <dgm:t>
        <a:bodyPr/>
        <a:lstStyle/>
        <a:p>
          <a:pPr rtl="1"/>
          <a:endParaRPr lang="fa-IR"/>
        </a:p>
      </dgm:t>
    </dgm:pt>
    <dgm:pt modelId="{937E4C97-AD52-4719-8C04-9638066921AC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pPr algn="r" rtl="1"/>
          <a:r>
            <a:rPr lang="fa-IR" sz="1600" dirty="0" smtClean="0">
              <a:solidFill>
                <a:schemeClr val="tx1"/>
              </a:solidFill>
            </a:rPr>
            <a:t>ساماندهی تولید</a:t>
          </a:r>
          <a:endParaRPr lang="fa-IR" sz="1600" dirty="0">
            <a:solidFill>
              <a:schemeClr val="tx1"/>
            </a:solidFill>
          </a:endParaRPr>
        </a:p>
      </dgm:t>
    </dgm:pt>
    <dgm:pt modelId="{BA804ED4-4203-42E2-BE4E-B2B226843474}" type="parTrans" cxnId="{991AC516-512E-4997-B0DC-174569B43500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1186C3B6-C0C2-4F70-B331-5A7E6C36464F}" type="sibTrans" cxnId="{991AC516-512E-4997-B0DC-174569B43500}">
      <dgm:prSet/>
      <dgm:spPr/>
      <dgm:t>
        <a:bodyPr/>
        <a:lstStyle/>
        <a:p>
          <a:pPr rtl="1"/>
          <a:endParaRPr lang="fa-IR"/>
        </a:p>
      </dgm:t>
    </dgm:pt>
    <dgm:pt modelId="{1CD0C249-1B43-4716-9423-5805B6B8B144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آزمایشگاه</a:t>
          </a:r>
          <a:endParaRPr lang="fa-IR" sz="1600" dirty="0">
            <a:solidFill>
              <a:schemeClr val="tx1"/>
            </a:solidFill>
          </a:endParaRPr>
        </a:p>
      </dgm:t>
    </dgm:pt>
    <dgm:pt modelId="{50746AA4-7921-48C8-9DD2-6F32664163F8}" type="parTrans" cxnId="{98E0B912-144E-47EC-8ECD-149212731F87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7F5AFB71-9058-479F-88A8-5F95829FEA44}" type="sibTrans" cxnId="{98E0B912-144E-47EC-8ECD-149212731F87}">
      <dgm:prSet/>
      <dgm:spPr/>
      <dgm:t>
        <a:bodyPr/>
        <a:lstStyle/>
        <a:p>
          <a:pPr rtl="1"/>
          <a:endParaRPr lang="fa-IR"/>
        </a:p>
      </dgm:t>
    </dgm:pt>
    <dgm:pt modelId="{BA9483B2-4F37-40BD-BC9B-1FF90EE766D6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</a:rPr>
            <a:t>پرونده</a:t>
          </a:r>
          <a:endParaRPr lang="fa-IR" sz="1600" dirty="0">
            <a:solidFill>
              <a:schemeClr val="tx1"/>
            </a:solidFill>
          </a:endParaRPr>
        </a:p>
      </dgm:t>
    </dgm:pt>
    <dgm:pt modelId="{9A8AB442-B649-43BF-BDFE-F5944C448CD9}" type="parTrans" cxnId="{4DE6979C-7EC0-4ACA-850C-B7951EB17567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E0BB87B4-085C-4CD9-A715-4434127E3AC1}" type="sibTrans" cxnId="{4DE6979C-7EC0-4ACA-850C-B7951EB17567}">
      <dgm:prSet/>
      <dgm:spPr/>
      <dgm:t>
        <a:bodyPr/>
        <a:lstStyle/>
        <a:p>
          <a:pPr rtl="1"/>
          <a:endParaRPr lang="fa-IR"/>
        </a:p>
      </dgm:t>
    </dgm:pt>
    <dgm:pt modelId="{9A8CDCD8-03CB-4CFB-AEE7-B6D720199259}">
      <dgm:prSet phldrT="[Text]" custT="1"/>
      <dgm:spPr/>
      <dgm:t>
        <a:bodyPr/>
        <a:lstStyle/>
        <a:p>
          <a:pPr rtl="1"/>
          <a:r>
            <a:rPr lang="en-US" sz="1600" dirty="0" smtClean="0">
              <a:solidFill>
                <a:schemeClr val="tx1"/>
              </a:solidFill>
            </a:rPr>
            <a:t>GMP</a:t>
          </a:r>
          <a:endParaRPr lang="fa-IR" sz="1600" dirty="0">
            <a:solidFill>
              <a:schemeClr val="tx1"/>
            </a:solidFill>
          </a:endParaRPr>
        </a:p>
      </dgm:t>
    </dgm:pt>
    <dgm:pt modelId="{C884F581-1133-4AE7-A5D5-C916C612CAB8}" type="parTrans" cxnId="{7E32EE37-AADE-4EE3-8A7E-743F2B6CDD86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81285BEA-23BF-4A46-BA5C-7A2245E905B9}" type="sibTrans" cxnId="{7E32EE37-AADE-4EE3-8A7E-743F2B6CDD86}">
      <dgm:prSet/>
      <dgm:spPr/>
      <dgm:t>
        <a:bodyPr/>
        <a:lstStyle/>
        <a:p>
          <a:pPr rtl="1"/>
          <a:endParaRPr lang="fa-IR"/>
        </a:p>
      </dgm:t>
    </dgm:pt>
    <dgm:pt modelId="{3B465C2E-4876-4273-948F-056C84C96F5F}">
      <dgm:prSet phldrT="[Text]" custT="1"/>
      <dgm:spPr>
        <a:solidFill>
          <a:srgbClr val="00B0F0"/>
        </a:solidFill>
      </dgm:spPr>
      <dgm:t>
        <a:bodyPr/>
        <a:lstStyle/>
        <a:p>
          <a:pPr rtl="1"/>
          <a:r>
            <a:rPr lang="en-US" sz="1600" dirty="0" smtClean="0">
              <a:solidFill>
                <a:schemeClr val="tx1"/>
              </a:solidFill>
            </a:rPr>
            <a:t>PMQC</a:t>
          </a:r>
          <a:endParaRPr lang="fa-IR" sz="1600" dirty="0">
            <a:solidFill>
              <a:schemeClr val="tx1"/>
            </a:solidFill>
          </a:endParaRPr>
        </a:p>
      </dgm:t>
    </dgm:pt>
    <dgm:pt modelId="{C2603C2F-04A9-4C62-BA38-206DD750CE4C}" type="parTrans" cxnId="{E2CB2D57-453C-4120-BFFF-353C03B805EE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853BD6CF-A128-4B1E-864A-4ABFBA15A79B}" type="sibTrans" cxnId="{E2CB2D57-453C-4120-BFFF-353C03B805EE}">
      <dgm:prSet/>
      <dgm:spPr/>
      <dgm:t>
        <a:bodyPr/>
        <a:lstStyle/>
        <a:p>
          <a:pPr rtl="1"/>
          <a:endParaRPr lang="fa-IR"/>
        </a:p>
      </dgm:t>
    </dgm:pt>
    <dgm:pt modelId="{61AE1A0C-2B17-41A0-B24E-8A0EB758E957}">
      <dgm:prSet phldrT="[Text]" custT="1"/>
      <dgm:spPr>
        <a:solidFill>
          <a:srgbClr val="FFFF00"/>
        </a:solidFill>
      </dgm:spPr>
      <dgm:t>
        <a:bodyPr/>
        <a:lstStyle/>
        <a:p>
          <a:pPr rtl="1"/>
          <a:r>
            <a:rPr lang="fa-IR" sz="1600" dirty="0" smtClean="0">
              <a:solidFill>
                <a:schemeClr val="tx1"/>
              </a:solidFill>
              <a:hlinkClick xmlns:r="http://schemas.openxmlformats.org/officeDocument/2006/relationships" r:id="rId2" action="ppaction://hlinkfile"/>
            </a:rPr>
            <a:t>جدول</a:t>
          </a:r>
          <a:r>
            <a:rPr lang="en-US" sz="1600" dirty="0" smtClean="0">
              <a:solidFill>
                <a:schemeClr val="tx1"/>
              </a:solidFill>
              <a:hlinkClick xmlns:r="http://schemas.openxmlformats.org/officeDocument/2006/relationships" r:id="rId2" action="ppaction://hlinkfile"/>
            </a:rPr>
            <a:t>FDA</a:t>
          </a:r>
          <a:endParaRPr lang="fa-IR" sz="1600" dirty="0">
            <a:solidFill>
              <a:schemeClr val="tx1"/>
            </a:solidFill>
          </a:endParaRPr>
        </a:p>
      </dgm:t>
    </dgm:pt>
    <dgm:pt modelId="{69CB4082-E3E9-4E5C-9CC7-73B893C10E14}" type="parTrans" cxnId="{9D500136-2DB0-446C-A2AA-3333D381FFEB}">
      <dgm:prSet/>
      <dgm:spPr/>
      <dgm:t>
        <a:bodyPr/>
        <a:lstStyle/>
        <a:p>
          <a:pPr rtl="1"/>
          <a:endParaRPr lang="fa-IR" sz="1600">
            <a:solidFill>
              <a:schemeClr val="tx1"/>
            </a:solidFill>
          </a:endParaRPr>
        </a:p>
      </dgm:t>
    </dgm:pt>
    <dgm:pt modelId="{0572821A-41A5-4E75-A69E-A823B8FFBC99}" type="sibTrans" cxnId="{9D500136-2DB0-446C-A2AA-3333D381FFEB}">
      <dgm:prSet/>
      <dgm:spPr/>
      <dgm:t>
        <a:bodyPr/>
        <a:lstStyle/>
        <a:p>
          <a:pPr rtl="1"/>
          <a:endParaRPr lang="fa-IR"/>
        </a:p>
      </dgm:t>
    </dgm:pt>
    <dgm:pt modelId="{653D3CD0-EB73-4332-8FB6-80B7BEDDE02B}" type="pres">
      <dgm:prSet presAssocID="{2C8695CF-9CE7-4D79-9E65-001E489CB32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FB11F2A0-1987-47E9-A86C-04357A25BA71}" type="pres">
      <dgm:prSet presAssocID="{92084A18-476D-45E9-AF1D-3F724B02534E}" presName="hierRoot1" presStyleCnt="0">
        <dgm:presLayoutVars>
          <dgm:hierBranch val="init"/>
        </dgm:presLayoutVars>
      </dgm:prSet>
      <dgm:spPr/>
    </dgm:pt>
    <dgm:pt modelId="{3D0CD13A-45AA-4B61-8523-17517CEDF4F1}" type="pres">
      <dgm:prSet presAssocID="{92084A18-476D-45E9-AF1D-3F724B02534E}" presName="rootComposite1" presStyleCnt="0"/>
      <dgm:spPr/>
    </dgm:pt>
    <dgm:pt modelId="{2C157E59-414E-452C-97DD-F25E98E9198D}" type="pres">
      <dgm:prSet presAssocID="{92084A18-476D-45E9-AF1D-3F724B02534E}" presName="rootText1" presStyleLbl="node0" presStyleIdx="0" presStyleCnt="1" custLinFactNeighborY="-284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DA57BB2-2373-40AF-89AE-135AE335CD42}" type="pres">
      <dgm:prSet presAssocID="{92084A18-476D-45E9-AF1D-3F724B02534E}" presName="rootConnector1" presStyleLbl="node1" presStyleIdx="0" presStyleCnt="0"/>
      <dgm:spPr/>
      <dgm:t>
        <a:bodyPr/>
        <a:lstStyle/>
        <a:p>
          <a:pPr rtl="1"/>
          <a:endParaRPr lang="fa-IR"/>
        </a:p>
      </dgm:t>
    </dgm:pt>
    <dgm:pt modelId="{779AFE32-F138-4BED-BFF0-28B49386DACD}" type="pres">
      <dgm:prSet presAssocID="{92084A18-476D-45E9-AF1D-3F724B02534E}" presName="hierChild2" presStyleCnt="0"/>
      <dgm:spPr/>
    </dgm:pt>
    <dgm:pt modelId="{9CCEFE41-657E-441D-A1CA-978C358BDA7F}" type="pres">
      <dgm:prSet presAssocID="{03A94FA9-3673-44AE-BA53-A949C202A284}" presName="Name37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472D5446-C865-4D51-8A74-DE451C84932B}" type="pres">
      <dgm:prSet presAssocID="{DD8006E2-2057-430D-8851-9D3FD6FD0670}" presName="hierRoot2" presStyleCnt="0">
        <dgm:presLayoutVars>
          <dgm:hierBranch val="init"/>
        </dgm:presLayoutVars>
      </dgm:prSet>
      <dgm:spPr/>
    </dgm:pt>
    <dgm:pt modelId="{13E179A5-18A4-41B6-BB99-962D3DD9115B}" type="pres">
      <dgm:prSet presAssocID="{DD8006E2-2057-430D-8851-9D3FD6FD0670}" presName="rootComposite" presStyleCnt="0"/>
      <dgm:spPr/>
    </dgm:pt>
    <dgm:pt modelId="{20E58E2F-C59F-4667-8AA6-F17861DA35A5}" type="pres">
      <dgm:prSet presAssocID="{DD8006E2-2057-430D-8851-9D3FD6FD0670}" presName="rootText" presStyleLbl="node2" presStyleIdx="0" presStyleCnt="2" custLinFactNeighborX="3071" custLinFactNeighborY="122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271AA8E-EA35-4EBD-BFA8-01344CC44425}" type="pres">
      <dgm:prSet presAssocID="{DD8006E2-2057-430D-8851-9D3FD6FD0670}" presName="rootConnector" presStyleLbl="node2" presStyleIdx="0" presStyleCnt="2"/>
      <dgm:spPr/>
      <dgm:t>
        <a:bodyPr/>
        <a:lstStyle/>
        <a:p>
          <a:pPr rtl="1"/>
          <a:endParaRPr lang="fa-IR"/>
        </a:p>
      </dgm:t>
    </dgm:pt>
    <dgm:pt modelId="{399ECC6F-9E5C-499C-9ABB-E15A2863E910}" type="pres">
      <dgm:prSet presAssocID="{DD8006E2-2057-430D-8851-9D3FD6FD0670}" presName="hierChild4" presStyleCnt="0"/>
      <dgm:spPr/>
    </dgm:pt>
    <dgm:pt modelId="{9B0FCE05-B37A-499E-B9CB-264876820E3D}" type="pres">
      <dgm:prSet presAssocID="{BA804ED4-4203-42E2-BE4E-B2B226843474}" presName="Name37" presStyleLbl="parChTrans1D3" presStyleIdx="0" presStyleCnt="3"/>
      <dgm:spPr/>
      <dgm:t>
        <a:bodyPr/>
        <a:lstStyle/>
        <a:p>
          <a:pPr rtl="1"/>
          <a:endParaRPr lang="fa-IR"/>
        </a:p>
      </dgm:t>
    </dgm:pt>
    <dgm:pt modelId="{4CC9EB15-7267-4F7D-BD27-DE61F3DBEDF5}" type="pres">
      <dgm:prSet presAssocID="{937E4C97-AD52-4719-8C04-9638066921AC}" presName="hierRoot2" presStyleCnt="0">
        <dgm:presLayoutVars>
          <dgm:hierBranch val="init"/>
        </dgm:presLayoutVars>
      </dgm:prSet>
      <dgm:spPr/>
    </dgm:pt>
    <dgm:pt modelId="{29D1E908-493B-407E-A9AF-B8600B76EBDC}" type="pres">
      <dgm:prSet presAssocID="{937E4C97-AD52-4719-8C04-9638066921AC}" presName="rootComposite" presStyleCnt="0"/>
      <dgm:spPr/>
    </dgm:pt>
    <dgm:pt modelId="{0B307CBA-0B03-4FFE-9DBA-61140E8E65A8}" type="pres">
      <dgm:prSet presAssocID="{937E4C97-AD52-4719-8C04-9638066921AC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29C14D1-05CA-4BF5-AFA3-86D68F29CE58}" type="pres">
      <dgm:prSet presAssocID="{937E4C97-AD52-4719-8C04-9638066921AC}" presName="rootConnector" presStyleLbl="node3" presStyleIdx="0" presStyleCnt="3"/>
      <dgm:spPr/>
      <dgm:t>
        <a:bodyPr/>
        <a:lstStyle/>
        <a:p>
          <a:pPr rtl="1"/>
          <a:endParaRPr lang="fa-IR"/>
        </a:p>
      </dgm:t>
    </dgm:pt>
    <dgm:pt modelId="{4CC63D4F-D4EE-4387-963C-80B92528DC4C}" type="pres">
      <dgm:prSet presAssocID="{937E4C97-AD52-4719-8C04-9638066921AC}" presName="hierChild4" presStyleCnt="0"/>
      <dgm:spPr/>
    </dgm:pt>
    <dgm:pt modelId="{E98730D3-6BEE-4653-978F-80E765CE68D3}" type="pres">
      <dgm:prSet presAssocID="{C2603C2F-04A9-4C62-BA38-206DD750CE4C}" presName="Name37" presStyleLbl="parChTrans1D4" presStyleIdx="0" presStyleCnt="20"/>
      <dgm:spPr/>
      <dgm:t>
        <a:bodyPr/>
        <a:lstStyle/>
        <a:p>
          <a:pPr rtl="1"/>
          <a:endParaRPr lang="fa-IR"/>
        </a:p>
      </dgm:t>
    </dgm:pt>
    <dgm:pt modelId="{42BBF94C-43C0-44C0-A18B-40A21C3BB0B5}" type="pres">
      <dgm:prSet presAssocID="{3B465C2E-4876-4273-948F-056C84C96F5F}" presName="hierRoot2" presStyleCnt="0">
        <dgm:presLayoutVars>
          <dgm:hierBranch val="init"/>
        </dgm:presLayoutVars>
      </dgm:prSet>
      <dgm:spPr/>
    </dgm:pt>
    <dgm:pt modelId="{9DCD6ABD-DC74-43EB-9949-F79830EDA8F0}" type="pres">
      <dgm:prSet presAssocID="{3B465C2E-4876-4273-948F-056C84C96F5F}" presName="rootComposite" presStyleCnt="0"/>
      <dgm:spPr/>
    </dgm:pt>
    <dgm:pt modelId="{B1C1B4C8-D117-484F-825C-78DE6C41B6CD}" type="pres">
      <dgm:prSet presAssocID="{3B465C2E-4876-4273-948F-056C84C96F5F}" presName="rootText" presStyleLbl="node4" presStyleIdx="0" presStyleCnt="20" custLinFactNeighborX="-844" custLinFactNeighborY="337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2D8211D-1EEE-4EDA-888C-76A362AA0A87}" type="pres">
      <dgm:prSet presAssocID="{3B465C2E-4876-4273-948F-056C84C96F5F}" presName="rootConnector" presStyleLbl="node4" presStyleIdx="0" presStyleCnt="20"/>
      <dgm:spPr/>
      <dgm:t>
        <a:bodyPr/>
        <a:lstStyle/>
        <a:p>
          <a:pPr rtl="1"/>
          <a:endParaRPr lang="fa-IR"/>
        </a:p>
      </dgm:t>
    </dgm:pt>
    <dgm:pt modelId="{7B89F7F6-FCE9-4E0B-A9AE-C46C4085E937}" type="pres">
      <dgm:prSet presAssocID="{3B465C2E-4876-4273-948F-056C84C96F5F}" presName="hierChild4" presStyleCnt="0"/>
      <dgm:spPr/>
    </dgm:pt>
    <dgm:pt modelId="{9DBE4CA4-E0E2-48E7-BE92-8257DAB977D6}" type="pres">
      <dgm:prSet presAssocID="{69CB4082-E3E9-4E5C-9CC7-73B893C10E14}" presName="Name37" presStyleLbl="parChTrans1D4" presStyleIdx="1" presStyleCnt="20"/>
      <dgm:spPr/>
      <dgm:t>
        <a:bodyPr/>
        <a:lstStyle/>
        <a:p>
          <a:pPr rtl="1"/>
          <a:endParaRPr lang="fa-IR"/>
        </a:p>
      </dgm:t>
    </dgm:pt>
    <dgm:pt modelId="{3FD7E601-13D4-460A-81B8-A5156D4EFCEA}" type="pres">
      <dgm:prSet presAssocID="{61AE1A0C-2B17-41A0-B24E-8A0EB758E957}" presName="hierRoot2" presStyleCnt="0">
        <dgm:presLayoutVars>
          <dgm:hierBranch val="init"/>
        </dgm:presLayoutVars>
      </dgm:prSet>
      <dgm:spPr/>
    </dgm:pt>
    <dgm:pt modelId="{8B098B53-447B-4759-BFAA-0324A7B711DD}" type="pres">
      <dgm:prSet presAssocID="{61AE1A0C-2B17-41A0-B24E-8A0EB758E957}" presName="rootComposite" presStyleCnt="0"/>
      <dgm:spPr/>
    </dgm:pt>
    <dgm:pt modelId="{F01EFB45-DA68-4FC2-B42C-7AC7CE8C49CF}" type="pres">
      <dgm:prSet presAssocID="{61AE1A0C-2B17-41A0-B24E-8A0EB758E957}" presName="rootText" presStyleLbl="node4" presStyleIdx="1" presStyleCnt="20" custScaleX="89816" custLinFactNeighborX="-359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24321F6-BF89-4843-AAE1-0A376B8D05BE}" type="pres">
      <dgm:prSet presAssocID="{61AE1A0C-2B17-41A0-B24E-8A0EB758E957}" presName="rootConnector" presStyleLbl="node4" presStyleIdx="1" presStyleCnt="20"/>
      <dgm:spPr/>
      <dgm:t>
        <a:bodyPr/>
        <a:lstStyle/>
        <a:p>
          <a:pPr rtl="1"/>
          <a:endParaRPr lang="fa-IR"/>
        </a:p>
      </dgm:t>
    </dgm:pt>
    <dgm:pt modelId="{E3801E3C-D7E9-4241-BE3A-0B8C136B619C}" type="pres">
      <dgm:prSet presAssocID="{61AE1A0C-2B17-41A0-B24E-8A0EB758E957}" presName="hierChild4" presStyleCnt="0"/>
      <dgm:spPr/>
    </dgm:pt>
    <dgm:pt modelId="{EE7778B2-3E2A-41B0-8C29-685F9E3527D4}" type="pres">
      <dgm:prSet presAssocID="{61AE1A0C-2B17-41A0-B24E-8A0EB758E957}" presName="hierChild5" presStyleCnt="0"/>
      <dgm:spPr/>
    </dgm:pt>
    <dgm:pt modelId="{9F029473-A4C4-4C82-BB62-8D81593E9A79}" type="pres">
      <dgm:prSet presAssocID="{3B465C2E-4876-4273-948F-056C84C96F5F}" presName="hierChild5" presStyleCnt="0"/>
      <dgm:spPr/>
    </dgm:pt>
    <dgm:pt modelId="{3926F90C-B0FC-446D-A5DD-BEA92FB60A1C}" type="pres">
      <dgm:prSet presAssocID="{C884F581-1133-4AE7-A5D5-C916C612CAB8}" presName="Name37" presStyleLbl="parChTrans1D4" presStyleIdx="2" presStyleCnt="20"/>
      <dgm:spPr/>
      <dgm:t>
        <a:bodyPr/>
        <a:lstStyle/>
        <a:p>
          <a:pPr rtl="1"/>
          <a:endParaRPr lang="fa-IR"/>
        </a:p>
      </dgm:t>
    </dgm:pt>
    <dgm:pt modelId="{F92D44A3-7F7A-4573-B582-503FBDD9A2FA}" type="pres">
      <dgm:prSet presAssocID="{9A8CDCD8-03CB-4CFB-AEE7-B6D720199259}" presName="hierRoot2" presStyleCnt="0">
        <dgm:presLayoutVars>
          <dgm:hierBranch val="init"/>
        </dgm:presLayoutVars>
      </dgm:prSet>
      <dgm:spPr/>
    </dgm:pt>
    <dgm:pt modelId="{1242D2E3-1AB8-4369-BA78-630704B56B03}" type="pres">
      <dgm:prSet presAssocID="{9A8CDCD8-03CB-4CFB-AEE7-B6D720199259}" presName="rootComposite" presStyleCnt="0"/>
      <dgm:spPr/>
    </dgm:pt>
    <dgm:pt modelId="{4EFFD339-0927-4CAE-BC42-BF1E93CD5D9E}" type="pres">
      <dgm:prSet presAssocID="{9A8CDCD8-03CB-4CFB-AEE7-B6D720199259}" presName="rootText" presStyleLbl="node4" presStyleIdx="2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BE00E19-241A-481E-B7CB-6204E06B6F3D}" type="pres">
      <dgm:prSet presAssocID="{9A8CDCD8-03CB-4CFB-AEE7-B6D720199259}" presName="rootConnector" presStyleLbl="node4" presStyleIdx="2" presStyleCnt="20"/>
      <dgm:spPr/>
      <dgm:t>
        <a:bodyPr/>
        <a:lstStyle/>
        <a:p>
          <a:pPr rtl="1"/>
          <a:endParaRPr lang="fa-IR"/>
        </a:p>
      </dgm:t>
    </dgm:pt>
    <dgm:pt modelId="{BEB6F426-9A34-4615-9E50-7F3B50145FE4}" type="pres">
      <dgm:prSet presAssocID="{9A8CDCD8-03CB-4CFB-AEE7-B6D720199259}" presName="hierChild4" presStyleCnt="0"/>
      <dgm:spPr/>
    </dgm:pt>
    <dgm:pt modelId="{6C146823-E61F-450E-9C78-23E718F456DB}" type="pres">
      <dgm:prSet presAssocID="{9A8CDCD8-03CB-4CFB-AEE7-B6D720199259}" presName="hierChild5" presStyleCnt="0"/>
      <dgm:spPr/>
    </dgm:pt>
    <dgm:pt modelId="{01136294-172A-4B5F-A453-824D71B5A728}" type="pres">
      <dgm:prSet presAssocID="{9A8AB442-B649-43BF-BDFE-F5944C448CD9}" presName="Name37" presStyleLbl="parChTrans1D4" presStyleIdx="3" presStyleCnt="20"/>
      <dgm:spPr/>
      <dgm:t>
        <a:bodyPr/>
        <a:lstStyle/>
        <a:p>
          <a:pPr rtl="1"/>
          <a:endParaRPr lang="fa-IR"/>
        </a:p>
      </dgm:t>
    </dgm:pt>
    <dgm:pt modelId="{C3ADAFB9-8A5B-4DD4-B9F3-E1AE494576C7}" type="pres">
      <dgm:prSet presAssocID="{BA9483B2-4F37-40BD-BC9B-1FF90EE766D6}" presName="hierRoot2" presStyleCnt="0">
        <dgm:presLayoutVars>
          <dgm:hierBranch val="init"/>
        </dgm:presLayoutVars>
      </dgm:prSet>
      <dgm:spPr/>
    </dgm:pt>
    <dgm:pt modelId="{3FC154F0-E847-4D02-AD6F-3F62F969774B}" type="pres">
      <dgm:prSet presAssocID="{BA9483B2-4F37-40BD-BC9B-1FF90EE766D6}" presName="rootComposite" presStyleCnt="0"/>
      <dgm:spPr/>
    </dgm:pt>
    <dgm:pt modelId="{C287614C-458B-406A-B4CF-98AB31EAADDF}" type="pres">
      <dgm:prSet presAssocID="{BA9483B2-4F37-40BD-BC9B-1FF90EE766D6}" presName="rootText" presStyleLbl="node4" presStyleIdx="3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F59B9B1-1979-4409-8028-1B33C315CE69}" type="pres">
      <dgm:prSet presAssocID="{BA9483B2-4F37-40BD-BC9B-1FF90EE766D6}" presName="rootConnector" presStyleLbl="node4" presStyleIdx="3" presStyleCnt="20"/>
      <dgm:spPr/>
      <dgm:t>
        <a:bodyPr/>
        <a:lstStyle/>
        <a:p>
          <a:pPr rtl="1"/>
          <a:endParaRPr lang="fa-IR"/>
        </a:p>
      </dgm:t>
    </dgm:pt>
    <dgm:pt modelId="{A634EDD2-77A6-4E32-B2A7-4BCFC6A2D7CB}" type="pres">
      <dgm:prSet presAssocID="{BA9483B2-4F37-40BD-BC9B-1FF90EE766D6}" presName="hierChild4" presStyleCnt="0"/>
      <dgm:spPr/>
    </dgm:pt>
    <dgm:pt modelId="{194E2774-0AC5-408B-90E3-2C024063B524}" type="pres">
      <dgm:prSet presAssocID="{BA9483B2-4F37-40BD-BC9B-1FF90EE766D6}" presName="hierChild5" presStyleCnt="0"/>
      <dgm:spPr/>
    </dgm:pt>
    <dgm:pt modelId="{C2908412-A1CF-4FD0-98CE-4EE19C1D88B3}" type="pres">
      <dgm:prSet presAssocID="{50746AA4-7921-48C8-9DD2-6F32664163F8}" presName="Name37" presStyleLbl="parChTrans1D4" presStyleIdx="4" presStyleCnt="20"/>
      <dgm:spPr/>
      <dgm:t>
        <a:bodyPr/>
        <a:lstStyle/>
        <a:p>
          <a:pPr rtl="1"/>
          <a:endParaRPr lang="fa-IR"/>
        </a:p>
      </dgm:t>
    </dgm:pt>
    <dgm:pt modelId="{17F2A888-B49B-4A2B-A468-C35848C06BA9}" type="pres">
      <dgm:prSet presAssocID="{1CD0C249-1B43-4716-9423-5805B6B8B144}" presName="hierRoot2" presStyleCnt="0">
        <dgm:presLayoutVars>
          <dgm:hierBranch val="init"/>
        </dgm:presLayoutVars>
      </dgm:prSet>
      <dgm:spPr/>
    </dgm:pt>
    <dgm:pt modelId="{393FFBC6-30A5-499E-9594-E5A24B8BE193}" type="pres">
      <dgm:prSet presAssocID="{1CD0C249-1B43-4716-9423-5805B6B8B144}" presName="rootComposite" presStyleCnt="0"/>
      <dgm:spPr/>
    </dgm:pt>
    <dgm:pt modelId="{9A55E067-D072-4EB8-AD71-5C0195AFC34F}" type="pres">
      <dgm:prSet presAssocID="{1CD0C249-1B43-4716-9423-5805B6B8B144}" presName="rootText" presStyleLbl="node4" presStyleIdx="4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4DD10B3-E18D-49AF-83E3-2A8A11C2D973}" type="pres">
      <dgm:prSet presAssocID="{1CD0C249-1B43-4716-9423-5805B6B8B144}" presName="rootConnector" presStyleLbl="node4" presStyleIdx="4" presStyleCnt="20"/>
      <dgm:spPr/>
      <dgm:t>
        <a:bodyPr/>
        <a:lstStyle/>
        <a:p>
          <a:pPr rtl="1"/>
          <a:endParaRPr lang="fa-IR"/>
        </a:p>
      </dgm:t>
    </dgm:pt>
    <dgm:pt modelId="{D0B7DD06-9CC4-492F-A7B3-71B81893FB6D}" type="pres">
      <dgm:prSet presAssocID="{1CD0C249-1B43-4716-9423-5805B6B8B144}" presName="hierChild4" presStyleCnt="0"/>
      <dgm:spPr/>
    </dgm:pt>
    <dgm:pt modelId="{C8F115D6-E92E-4596-B5C4-66660053A82F}" type="pres">
      <dgm:prSet presAssocID="{1CD0C249-1B43-4716-9423-5805B6B8B144}" presName="hierChild5" presStyleCnt="0"/>
      <dgm:spPr/>
    </dgm:pt>
    <dgm:pt modelId="{8DF88187-9EB3-4AFC-9E36-7353276A99B6}" type="pres">
      <dgm:prSet presAssocID="{937E4C97-AD52-4719-8C04-9638066921AC}" presName="hierChild5" presStyleCnt="0"/>
      <dgm:spPr/>
    </dgm:pt>
    <dgm:pt modelId="{CDD8FD09-1772-4DF3-B965-498526696A2A}" type="pres">
      <dgm:prSet presAssocID="{DD8006E2-2057-430D-8851-9D3FD6FD0670}" presName="hierChild5" presStyleCnt="0"/>
      <dgm:spPr/>
    </dgm:pt>
    <dgm:pt modelId="{0D7CF7F3-814B-41D5-94B2-A7B0C3FE10E6}" type="pres">
      <dgm:prSet presAssocID="{950C4E45-DE39-4A1B-942B-CA42C9D1E007}" presName="Name37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D238ECA9-6A9D-4231-8F4F-30BF81249240}" type="pres">
      <dgm:prSet presAssocID="{C762D57E-01D1-498A-BB1D-1B6439529504}" presName="hierRoot2" presStyleCnt="0">
        <dgm:presLayoutVars>
          <dgm:hierBranch val="init"/>
        </dgm:presLayoutVars>
      </dgm:prSet>
      <dgm:spPr/>
    </dgm:pt>
    <dgm:pt modelId="{50243A28-022C-43C9-A445-6D631F4F76A6}" type="pres">
      <dgm:prSet presAssocID="{C762D57E-01D1-498A-BB1D-1B6439529504}" presName="rootComposite" presStyleCnt="0"/>
      <dgm:spPr/>
    </dgm:pt>
    <dgm:pt modelId="{1CB1189C-CDA0-480F-A9A2-782898A54BE8}" type="pres">
      <dgm:prSet presAssocID="{C762D57E-01D1-498A-BB1D-1B6439529504}" presName="rootText" presStyleLbl="node2" presStyleIdx="1" presStyleCnt="2" custLinFactNeighborX="53" custLinFactNeighborY="-53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5281B44-A6B5-4A6A-96AE-A0783431BC2E}" type="pres">
      <dgm:prSet presAssocID="{C762D57E-01D1-498A-BB1D-1B6439529504}" presName="rootConnector" presStyleLbl="node2" presStyleIdx="1" presStyleCnt="2"/>
      <dgm:spPr/>
      <dgm:t>
        <a:bodyPr/>
        <a:lstStyle/>
        <a:p>
          <a:pPr rtl="1"/>
          <a:endParaRPr lang="fa-IR"/>
        </a:p>
      </dgm:t>
    </dgm:pt>
    <dgm:pt modelId="{6567B085-F9C5-4E6F-8A2F-C06FA458302E}" type="pres">
      <dgm:prSet presAssocID="{C762D57E-01D1-498A-BB1D-1B6439529504}" presName="hierChild4" presStyleCnt="0"/>
      <dgm:spPr/>
    </dgm:pt>
    <dgm:pt modelId="{03074F1E-C7BF-460C-9EFA-7A395CB07C32}" type="pres">
      <dgm:prSet presAssocID="{CB177FD1-2160-40FD-B65B-7D7DCBA47E60}" presName="Name37" presStyleLbl="parChTrans1D3" presStyleIdx="1" presStyleCnt="3"/>
      <dgm:spPr/>
      <dgm:t>
        <a:bodyPr/>
        <a:lstStyle/>
        <a:p>
          <a:pPr rtl="1"/>
          <a:endParaRPr lang="fa-IR"/>
        </a:p>
      </dgm:t>
    </dgm:pt>
    <dgm:pt modelId="{50511C94-DC7B-403E-9888-637393B855D9}" type="pres">
      <dgm:prSet presAssocID="{0D4DDB5E-CEC7-4682-80EF-B20B6318507A}" presName="hierRoot2" presStyleCnt="0">
        <dgm:presLayoutVars>
          <dgm:hierBranch val="init"/>
        </dgm:presLayoutVars>
      </dgm:prSet>
      <dgm:spPr/>
    </dgm:pt>
    <dgm:pt modelId="{79D479D1-EE7E-4354-BD74-6FE26E6F5849}" type="pres">
      <dgm:prSet presAssocID="{0D4DDB5E-CEC7-4682-80EF-B20B6318507A}" presName="rootComposite" presStyleCnt="0"/>
      <dgm:spPr/>
    </dgm:pt>
    <dgm:pt modelId="{FCAA6D1D-CC70-454E-9093-46B4C10EBD2A}" type="pres">
      <dgm:prSet presAssocID="{0D4DDB5E-CEC7-4682-80EF-B20B6318507A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BE7EA8A-455E-46E9-9449-03D66DCFC37A}" type="pres">
      <dgm:prSet presAssocID="{0D4DDB5E-CEC7-4682-80EF-B20B6318507A}" presName="rootConnector" presStyleLbl="node3" presStyleIdx="1" presStyleCnt="3"/>
      <dgm:spPr/>
      <dgm:t>
        <a:bodyPr/>
        <a:lstStyle/>
        <a:p>
          <a:pPr rtl="1"/>
          <a:endParaRPr lang="fa-IR"/>
        </a:p>
      </dgm:t>
    </dgm:pt>
    <dgm:pt modelId="{2BB86B69-A507-4AED-A952-97BD6BB95C33}" type="pres">
      <dgm:prSet presAssocID="{0D4DDB5E-CEC7-4682-80EF-B20B6318507A}" presName="hierChild4" presStyleCnt="0"/>
      <dgm:spPr/>
    </dgm:pt>
    <dgm:pt modelId="{D3335DD4-FC36-4FFE-8186-065F0B97FA32}" type="pres">
      <dgm:prSet presAssocID="{5F3D59B0-281B-4177-B2D1-270443032E8D}" presName="Name37" presStyleLbl="parChTrans1D4" presStyleIdx="5" presStyleCnt="20"/>
      <dgm:spPr/>
      <dgm:t>
        <a:bodyPr/>
        <a:lstStyle/>
        <a:p>
          <a:pPr rtl="1"/>
          <a:endParaRPr lang="fa-IR"/>
        </a:p>
      </dgm:t>
    </dgm:pt>
    <dgm:pt modelId="{2F39DC06-9BC5-47E8-ADF1-A8B321679A61}" type="pres">
      <dgm:prSet presAssocID="{0845920A-39C7-4A07-821C-4370A0A285CB}" presName="hierRoot2" presStyleCnt="0">
        <dgm:presLayoutVars>
          <dgm:hierBranch val="init"/>
        </dgm:presLayoutVars>
      </dgm:prSet>
      <dgm:spPr/>
    </dgm:pt>
    <dgm:pt modelId="{24228E3C-DE48-438C-89C2-25127616B683}" type="pres">
      <dgm:prSet presAssocID="{0845920A-39C7-4A07-821C-4370A0A285CB}" presName="rootComposite" presStyleCnt="0"/>
      <dgm:spPr/>
    </dgm:pt>
    <dgm:pt modelId="{56FBD92B-DC80-4CB7-BC00-CC6B1980EAF2}" type="pres">
      <dgm:prSet presAssocID="{0845920A-39C7-4A07-821C-4370A0A285CB}" presName="rootText" presStyleLbl="node4" presStyleIdx="5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3A36AFD-C4E2-4921-ABE4-F218F0676462}" type="pres">
      <dgm:prSet presAssocID="{0845920A-39C7-4A07-821C-4370A0A285CB}" presName="rootConnector" presStyleLbl="node4" presStyleIdx="5" presStyleCnt="20"/>
      <dgm:spPr/>
      <dgm:t>
        <a:bodyPr/>
        <a:lstStyle/>
        <a:p>
          <a:pPr rtl="1"/>
          <a:endParaRPr lang="fa-IR"/>
        </a:p>
      </dgm:t>
    </dgm:pt>
    <dgm:pt modelId="{B83C0C68-F427-4A04-9DCC-F4F0EBB260E5}" type="pres">
      <dgm:prSet presAssocID="{0845920A-39C7-4A07-821C-4370A0A285CB}" presName="hierChild4" presStyleCnt="0"/>
      <dgm:spPr/>
    </dgm:pt>
    <dgm:pt modelId="{EDF8984E-D785-4B71-A5D2-8B930C6A08C9}" type="pres">
      <dgm:prSet presAssocID="{D01C1448-AD1C-4857-A24D-EEFF301514A7}" presName="Name37" presStyleLbl="parChTrans1D4" presStyleIdx="6" presStyleCnt="20"/>
      <dgm:spPr/>
      <dgm:t>
        <a:bodyPr/>
        <a:lstStyle/>
        <a:p>
          <a:pPr rtl="1"/>
          <a:endParaRPr lang="fa-IR"/>
        </a:p>
      </dgm:t>
    </dgm:pt>
    <dgm:pt modelId="{2FF842CC-0F57-4C30-B3C5-EB6BD6F41031}" type="pres">
      <dgm:prSet presAssocID="{D753E760-86D6-4A92-90E8-83B0331AE370}" presName="hierRoot2" presStyleCnt="0">
        <dgm:presLayoutVars>
          <dgm:hierBranch val="init"/>
        </dgm:presLayoutVars>
      </dgm:prSet>
      <dgm:spPr/>
    </dgm:pt>
    <dgm:pt modelId="{3EFB9CB2-FF99-49ED-A751-2AC50474F7CA}" type="pres">
      <dgm:prSet presAssocID="{D753E760-86D6-4A92-90E8-83B0331AE370}" presName="rootComposite" presStyleCnt="0"/>
      <dgm:spPr/>
    </dgm:pt>
    <dgm:pt modelId="{A60D173C-05DE-4194-87DD-2723829DFCFC}" type="pres">
      <dgm:prSet presAssocID="{D753E760-86D6-4A92-90E8-83B0331AE370}" presName="rootText" presStyleLbl="node4" presStyleIdx="6" presStyleCnt="20" custLinFactNeighborX="426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6861E71-8D77-4248-A52E-82E21671E477}" type="pres">
      <dgm:prSet presAssocID="{D753E760-86D6-4A92-90E8-83B0331AE370}" presName="rootConnector" presStyleLbl="node4" presStyleIdx="6" presStyleCnt="20"/>
      <dgm:spPr/>
      <dgm:t>
        <a:bodyPr/>
        <a:lstStyle/>
        <a:p>
          <a:pPr rtl="1"/>
          <a:endParaRPr lang="fa-IR"/>
        </a:p>
      </dgm:t>
    </dgm:pt>
    <dgm:pt modelId="{CD06F8CD-567E-429D-BD9D-03FFB73409C6}" type="pres">
      <dgm:prSet presAssocID="{D753E760-86D6-4A92-90E8-83B0331AE370}" presName="hierChild4" presStyleCnt="0"/>
      <dgm:spPr/>
    </dgm:pt>
    <dgm:pt modelId="{744AD073-D16E-410D-AC62-2FCD0D80B393}" type="pres">
      <dgm:prSet presAssocID="{D753E760-86D6-4A92-90E8-83B0331AE370}" presName="hierChild5" presStyleCnt="0"/>
      <dgm:spPr/>
    </dgm:pt>
    <dgm:pt modelId="{22BDFF70-74DF-4D2D-83CA-A2147661AB1C}" type="pres">
      <dgm:prSet presAssocID="{5BE69717-65AA-4C2F-AFA1-99AF3FB03E2A}" presName="Name37" presStyleLbl="parChTrans1D4" presStyleIdx="7" presStyleCnt="20"/>
      <dgm:spPr/>
      <dgm:t>
        <a:bodyPr/>
        <a:lstStyle/>
        <a:p>
          <a:pPr rtl="1"/>
          <a:endParaRPr lang="fa-IR"/>
        </a:p>
      </dgm:t>
    </dgm:pt>
    <dgm:pt modelId="{E8EB8B45-0791-48F6-B335-463D0963CE26}" type="pres">
      <dgm:prSet presAssocID="{BA1DA56B-E755-4434-B741-04B421F81FD3}" presName="hierRoot2" presStyleCnt="0">
        <dgm:presLayoutVars>
          <dgm:hierBranch val="init"/>
        </dgm:presLayoutVars>
      </dgm:prSet>
      <dgm:spPr/>
    </dgm:pt>
    <dgm:pt modelId="{3605A0E4-3E0D-47CC-9B8E-C51F26E9CEB0}" type="pres">
      <dgm:prSet presAssocID="{BA1DA56B-E755-4434-B741-04B421F81FD3}" presName="rootComposite" presStyleCnt="0"/>
      <dgm:spPr/>
    </dgm:pt>
    <dgm:pt modelId="{528ED50F-A5E8-4128-A38B-12BEF849FD37}" type="pres">
      <dgm:prSet presAssocID="{BA1DA56B-E755-4434-B741-04B421F81FD3}" presName="rootText" presStyleLbl="node4" presStyleIdx="7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6F839D4-01D6-494C-B694-69FEB1A516A5}" type="pres">
      <dgm:prSet presAssocID="{BA1DA56B-E755-4434-B741-04B421F81FD3}" presName="rootConnector" presStyleLbl="node4" presStyleIdx="7" presStyleCnt="20"/>
      <dgm:spPr/>
      <dgm:t>
        <a:bodyPr/>
        <a:lstStyle/>
        <a:p>
          <a:pPr rtl="1"/>
          <a:endParaRPr lang="fa-IR"/>
        </a:p>
      </dgm:t>
    </dgm:pt>
    <dgm:pt modelId="{27C8050B-A93F-4E23-B28E-4BB53232339F}" type="pres">
      <dgm:prSet presAssocID="{BA1DA56B-E755-4434-B741-04B421F81FD3}" presName="hierChild4" presStyleCnt="0"/>
      <dgm:spPr/>
    </dgm:pt>
    <dgm:pt modelId="{2DA3DDD4-7766-417C-8A68-694ED7C4C6EF}" type="pres">
      <dgm:prSet presAssocID="{BA1DA56B-E755-4434-B741-04B421F81FD3}" presName="hierChild5" presStyleCnt="0"/>
      <dgm:spPr/>
    </dgm:pt>
    <dgm:pt modelId="{FB8CC5F7-3164-4281-AF69-75AF7295A711}" type="pres">
      <dgm:prSet presAssocID="{F7A1F1B3-E889-4FD8-872C-FD7458F72DAE}" presName="Name37" presStyleLbl="parChTrans1D4" presStyleIdx="8" presStyleCnt="20"/>
      <dgm:spPr/>
      <dgm:t>
        <a:bodyPr/>
        <a:lstStyle/>
        <a:p>
          <a:pPr rtl="1"/>
          <a:endParaRPr lang="fa-IR"/>
        </a:p>
      </dgm:t>
    </dgm:pt>
    <dgm:pt modelId="{908E31E9-8050-4B8C-BB5F-BF346E16BD3B}" type="pres">
      <dgm:prSet presAssocID="{5AE80A35-9A3D-4486-B808-CA159A64377E}" presName="hierRoot2" presStyleCnt="0">
        <dgm:presLayoutVars>
          <dgm:hierBranch val="init"/>
        </dgm:presLayoutVars>
      </dgm:prSet>
      <dgm:spPr/>
    </dgm:pt>
    <dgm:pt modelId="{B4CA1FCF-7727-4AD9-A7EA-CDC0B3188188}" type="pres">
      <dgm:prSet presAssocID="{5AE80A35-9A3D-4486-B808-CA159A64377E}" presName="rootComposite" presStyleCnt="0"/>
      <dgm:spPr/>
    </dgm:pt>
    <dgm:pt modelId="{DE63318B-0128-4A2E-A7A0-E3C6756C049D}" type="pres">
      <dgm:prSet presAssocID="{5AE80A35-9A3D-4486-B808-CA159A64377E}" presName="rootText" presStyleLbl="node4" presStyleIdx="8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B4E49F4-03E9-4483-B90A-316565388C8F}" type="pres">
      <dgm:prSet presAssocID="{5AE80A35-9A3D-4486-B808-CA159A64377E}" presName="rootConnector" presStyleLbl="node4" presStyleIdx="8" presStyleCnt="20"/>
      <dgm:spPr/>
      <dgm:t>
        <a:bodyPr/>
        <a:lstStyle/>
        <a:p>
          <a:pPr rtl="1"/>
          <a:endParaRPr lang="fa-IR"/>
        </a:p>
      </dgm:t>
    </dgm:pt>
    <dgm:pt modelId="{DC2833EA-3003-4011-B5F3-4D0E7D27DDBC}" type="pres">
      <dgm:prSet presAssocID="{5AE80A35-9A3D-4486-B808-CA159A64377E}" presName="hierChild4" presStyleCnt="0"/>
      <dgm:spPr/>
    </dgm:pt>
    <dgm:pt modelId="{565C1823-0485-4A7E-9F0D-B8E241C7E235}" type="pres">
      <dgm:prSet presAssocID="{5AE80A35-9A3D-4486-B808-CA159A64377E}" presName="hierChild5" presStyleCnt="0"/>
      <dgm:spPr/>
    </dgm:pt>
    <dgm:pt modelId="{2A17B824-EE9F-40E9-A280-65A86B790C24}" type="pres">
      <dgm:prSet presAssocID="{A36DF187-1430-4B5E-B346-74503EE41CAD}" presName="Name37" presStyleLbl="parChTrans1D4" presStyleIdx="9" presStyleCnt="20"/>
      <dgm:spPr/>
      <dgm:t>
        <a:bodyPr/>
        <a:lstStyle/>
        <a:p>
          <a:pPr rtl="1"/>
          <a:endParaRPr lang="fa-IR"/>
        </a:p>
      </dgm:t>
    </dgm:pt>
    <dgm:pt modelId="{383C0C5B-F319-40C5-9079-3B7CD9852EBA}" type="pres">
      <dgm:prSet presAssocID="{312887CF-DB7E-47E0-8982-54FDB9381F06}" presName="hierRoot2" presStyleCnt="0">
        <dgm:presLayoutVars>
          <dgm:hierBranch val="init"/>
        </dgm:presLayoutVars>
      </dgm:prSet>
      <dgm:spPr/>
    </dgm:pt>
    <dgm:pt modelId="{BF8172DE-0350-4C08-8665-5D4D15F230AA}" type="pres">
      <dgm:prSet presAssocID="{312887CF-DB7E-47E0-8982-54FDB9381F06}" presName="rootComposite" presStyleCnt="0"/>
      <dgm:spPr/>
    </dgm:pt>
    <dgm:pt modelId="{A67C0A3D-04C9-4714-AC40-B485F6F1F3C3}" type="pres">
      <dgm:prSet presAssocID="{312887CF-DB7E-47E0-8982-54FDB9381F06}" presName="rootText" presStyleLbl="node4" presStyleIdx="9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82733D9-CD5A-4789-AD38-51CD2D95B064}" type="pres">
      <dgm:prSet presAssocID="{312887CF-DB7E-47E0-8982-54FDB9381F06}" presName="rootConnector" presStyleLbl="node4" presStyleIdx="9" presStyleCnt="20"/>
      <dgm:spPr/>
      <dgm:t>
        <a:bodyPr/>
        <a:lstStyle/>
        <a:p>
          <a:pPr rtl="1"/>
          <a:endParaRPr lang="fa-IR"/>
        </a:p>
      </dgm:t>
    </dgm:pt>
    <dgm:pt modelId="{F1F4A1CF-E7BA-44A2-9712-0598DB0C5BE6}" type="pres">
      <dgm:prSet presAssocID="{312887CF-DB7E-47E0-8982-54FDB9381F06}" presName="hierChild4" presStyleCnt="0"/>
      <dgm:spPr/>
    </dgm:pt>
    <dgm:pt modelId="{85941A74-1C81-4409-BECB-276B0729C6DB}" type="pres">
      <dgm:prSet presAssocID="{312887CF-DB7E-47E0-8982-54FDB9381F06}" presName="hierChild5" presStyleCnt="0"/>
      <dgm:spPr/>
    </dgm:pt>
    <dgm:pt modelId="{30A03FE7-67BB-454D-8A65-E5C28764D2F6}" type="pres">
      <dgm:prSet presAssocID="{26D26F54-11E6-41A4-AA40-AB96F5F9EAE7}" presName="Name37" presStyleLbl="parChTrans1D4" presStyleIdx="10" presStyleCnt="20"/>
      <dgm:spPr/>
      <dgm:t>
        <a:bodyPr/>
        <a:lstStyle/>
        <a:p>
          <a:pPr rtl="1"/>
          <a:endParaRPr lang="fa-IR"/>
        </a:p>
      </dgm:t>
    </dgm:pt>
    <dgm:pt modelId="{F542E9B8-F95F-4319-99E5-CD3E16A65995}" type="pres">
      <dgm:prSet presAssocID="{856A8576-C510-4120-B0D7-F951417A302F}" presName="hierRoot2" presStyleCnt="0">
        <dgm:presLayoutVars>
          <dgm:hierBranch val="init"/>
        </dgm:presLayoutVars>
      </dgm:prSet>
      <dgm:spPr/>
    </dgm:pt>
    <dgm:pt modelId="{FEDC02F9-4B9A-4422-8971-DF9A3DAE838D}" type="pres">
      <dgm:prSet presAssocID="{856A8576-C510-4120-B0D7-F951417A302F}" presName="rootComposite" presStyleCnt="0"/>
      <dgm:spPr/>
    </dgm:pt>
    <dgm:pt modelId="{46364B2F-83CE-48FF-B4F6-1C3FD507FECA}" type="pres">
      <dgm:prSet presAssocID="{856A8576-C510-4120-B0D7-F951417A302F}" presName="rootText" presStyleLbl="node4" presStyleIdx="10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D88E6A6-D00F-4A28-8975-E99E168204AC}" type="pres">
      <dgm:prSet presAssocID="{856A8576-C510-4120-B0D7-F951417A302F}" presName="rootConnector" presStyleLbl="node4" presStyleIdx="10" presStyleCnt="20"/>
      <dgm:spPr/>
      <dgm:t>
        <a:bodyPr/>
        <a:lstStyle/>
        <a:p>
          <a:pPr rtl="1"/>
          <a:endParaRPr lang="fa-IR"/>
        </a:p>
      </dgm:t>
    </dgm:pt>
    <dgm:pt modelId="{2818149B-607F-484A-8B94-D572536967BC}" type="pres">
      <dgm:prSet presAssocID="{856A8576-C510-4120-B0D7-F951417A302F}" presName="hierChild4" presStyleCnt="0"/>
      <dgm:spPr/>
    </dgm:pt>
    <dgm:pt modelId="{F7B7F0E6-EE1F-446C-85C1-D6F6ED13D289}" type="pres">
      <dgm:prSet presAssocID="{856A8576-C510-4120-B0D7-F951417A302F}" presName="hierChild5" presStyleCnt="0"/>
      <dgm:spPr/>
    </dgm:pt>
    <dgm:pt modelId="{E29831FD-5110-4E7F-A9D8-2D82828BB2F6}" type="pres">
      <dgm:prSet presAssocID="{0845920A-39C7-4A07-821C-4370A0A285CB}" presName="hierChild5" presStyleCnt="0"/>
      <dgm:spPr/>
    </dgm:pt>
    <dgm:pt modelId="{C5A87861-E05E-4055-9596-4C9E44369433}" type="pres">
      <dgm:prSet presAssocID="{0D4DDB5E-CEC7-4682-80EF-B20B6318507A}" presName="hierChild5" presStyleCnt="0"/>
      <dgm:spPr/>
    </dgm:pt>
    <dgm:pt modelId="{0D51F8B0-97DB-49F5-B537-DC4AAABEA89C}" type="pres">
      <dgm:prSet presAssocID="{37B0DB75-3D0F-41AA-A681-C74E1E1D8D4E}" presName="Name37" presStyleLbl="parChTrans1D3" presStyleIdx="2" presStyleCnt="3"/>
      <dgm:spPr/>
      <dgm:t>
        <a:bodyPr/>
        <a:lstStyle/>
        <a:p>
          <a:pPr rtl="1"/>
          <a:endParaRPr lang="fa-IR"/>
        </a:p>
      </dgm:t>
    </dgm:pt>
    <dgm:pt modelId="{3E3875FF-8C43-415A-AA50-CCFE55749180}" type="pres">
      <dgm:prSet presAssocID="{54408C22-7767-48E1-9B1D-8E53F9D21B64}" presName="hierRoot2" presStyleCnt="0">
        <dgm:presLayoutVars>
          <dgm:hierBranch val="init"/>
        </dgm:presLayoutVars>
      </dgm:prSet>
      <dgm:spPr/>
    </dgm:pt>
    <dgm:pt modelId="{69C0FA48-93BE-4A76-BE9E-C8BD512867BA}" type="pres">
      <dgm:prSet presAssocID="{54408C22-7767-48E1-9B1D-8E53F9D21B64}" presName="rootComposite" presStyleCnt="0"/>
      <dgm:spPr/>
    </dgm:pt>
    <dgm:pt modelId="{4B736D73-652A-45EC-B833-811E20216E7E}" type="pres">
      <dgm:prSet presAssocID="{54408C22-7767-48E1-9B1D-8E53F9D21B64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738FA46-080E-4ABC-957E-D15625FE32F9}" type="pres">
      <dgm:prSet presAssocID="{54408C22-7767-48E1-9B1D-8E53F9D21B64}" presName="rootConnector" presStyleLbl="node3" presStyleIdx="2" presStyleCnt="3"/>
      <dgm:spPr/>
      <dgm:t>
        <a:bodyPr/>
        <a:lstStyle/>
        <a:p>
          <a:pPr rtl="1"/>
          <a:endParaRPr lang="fa-IR"/>
        </a:p>
      </dgm:t>
    </dgm:pt>
    <dgm:pt modelId="{873FB88A-26FF-47E1-A623-5E4FF78637D3}" type="pres">
      <dgm:prSet presAssocID="{54408C22-7767-48E1-9B1D-8E53F9D21B64}" presName="hierChild4" presStyleCnt="0"/>
      <dgm:spPr/>
    </dgm:pt>
    <dgm:pt modelId="{DC0287FC-FE35-4023-8EDD-F94AF994B5D0}" type="pres">
      <dgm:prSet presAssocID="{65B2E4B0-9777-4A1E-A783-201EDA60AFDF}" presName="Name37" presStyleLbl="parChTrans1D4" presStyleIdx="11" presStyleCnt="20"/>
      <dgm:spPr/>
      <dgm:t>
        <a:bodyPr/>
        <a:lstStyle/>
        <a:p>
          <a:pPr rtl="1"/>
          <a:endParaRPr lang="fa-IR"/>
        </a:p>
      </dgm:t>
    </dgm:pt>
    <dgm:pt modelId="{58429159-9D65-4DB9-BD89-832259F179B1}" type="pres">
      <dgm:prSet presAssocID="{BDA810D0-6FA4-4F40-9A76-E99D7FD003CD}" presName="hierRoot2" presStyleCnt="0">
        <dgm:presLayoutVars>
          <dgm:hierBranch val="init"/>
        </dgm:presLayoutVars>
      </dgm:prSet>
      <dgm:spPr/>
    </dgm:pt>
    <dgm:pt modelId="{5C464FAE-AD69-4EFD-8B4D-C5E698C09E3E}" type="pres">
      <dgm:prSet presAssocID="{BDA810D0-6FA4-4F40-9A76-E99D7FD003CD}" presName="rootComposite" presStyleCnt="0"/>
      <dgm:spPr/>
    </dgm:pt>
    <dgm:pt modelId="{2973D86C-FCEA-41EC-8DDF-FFA8FDF9C691}" type="pres">
      <dgm:prSet presAssocID="{BDA810D0-6FA4-4F40-9A76-E99D7FD003CD}" presName="rootText" presStyleLbl="node4" presStyleIdx="11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0C64257-B0BE-4426-A903-AD06567F6455}" type="pres">
      <dgm:prSet presAssocID="{BDA810D0-6FA4-4F40-9A76-E99D7FD003CD}" presName="rootConnector" presStyleLbl="node4" presStyleIdx="11" presStyleCnt="20"/>
      <dgm:spPr/>
      <dgm:t>
        <a:bodyPr/>
        <a:lstStyle/>
        <a:p>
          <a:pPr rtl="1"/>
          <a:endParaRPr lang="fa-IR"/>
        </a:p>
      </dgm:t>
    </dgm:pt>
    <dgm:pt modelId="{24EB24A0-9096-4555-80FD-FDCEB54A7E34}" type="pres">
      <dgm:prSet presAssocID="{BDA810D0-6FA4-4F40-9A76-E99D7FD003CD}" presName="hierChild4" presStyleCnt="0"/>
      <dgm:spPr/>
    </dgm:pt>
    <dgm:pt modelId="{F40E6AEA-1273-443F-8701-B3335BCC9080}" type="pres">
      <dgm:prSet presAssocID="{336D7A9F-3246-46B0-AF0E-1F6522CF82F7}" presName="Name37" presStyleLbl="parChTrans1D4" presStyleIdx="12" presStyleCnt="20"/>
      <dgm:spPr/>
      <dgm:t>
        <a:bodyPr/>
        <a:lstStyle/>
        <a:p>
          <a:pPr rtl="1"/>
          <a:endParaRPr lang="fa-IR"/>
        </a:p>
      </dgm:t>
    </dgm:pt>
    <dgm:pt modelId="{E89433DE-7CB7-400C-B2B4-B04FB8EB01E2}" type="pres">
      <dgm:prSet presAssocID="{C9C76788-816E-4F2D-A988-BDAF4C08D333}" presName="hierRoot2" presStyleCnt="0">
        <dgm:presLayoutVars>
          <dgm:hierBranch val="init"/>
        </dgm:presLayoutVars>
      </dgm:prSet>
      <dgm:spPr/>
    </dgm:pt>
    <dgm:pt modelId="{568EAF36-67D2-448C-BAD6-536E26D72771}" type="pres">
      <dgm:prSet presAssocID="{C9C76788-816E-4F2D-A988-BDAF4C08D333}" presName="rootComposite" presStyleCnt="0"/>
      <dgm:spPr/>
    </dgm:pt>
    <dgm:pt modelId="{75ADFC15-AC2F-4EB7-BB5A-17EFF893D330}" type="pres">
      <dgm:prSet presAssocID="{C9C76788-816E-4F2D-A988-BDAF4C08D333}" presName="rootText" presStyleLbl="node4" presStyleIdx="12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D066395-6542-4AC0-B532-111D57A872B6}" type="pres">
      <dgm:prSet presAssocID="{C9C76788-816E-4F2D-A988-BDAF4C08D333}" presName="rootConnector" presStyleLbl="node4" presStyleIdx="12" presStyleCnt="20"/>
      <dgm:spPr/>
      <dgm:t>
        <a:bodyPr/>
        <a:lstStyle/>
        <a:p>
          <a:pPr rtl="1"/>
          <a:endParaRPr lang="fa-IR"/>
        </a:p>
      </dgm:t>
    </dgm:pt>
    <dgm:pt modelId="{51BB897E-DF1C-4F2D-8243-5E1E3DE3206C}" type="pres">
      <dgm:prSet presAssocID="{C9C76788-816E-4F2D-A988-BDAF4C08D333}" presName="hierChild4" presStyleCnt="0"/>
      <dgm:spPr/>
    </dgm:pt>
    <dgm:pt modelId="{F79985FD-C6C2-42FB-AF57-4840507FBEF9}" type="pres">
      <dgm:prSet presAssocID="{8AE5F3C8-4FA4-4B31-BD8A-7606A0139D4A}" presName="Name37" presStyleLbl="parChTrans1D4" presStyleIdx="13" presStyleCnt="20"/>
      <dgm:spPr/>
      <dgm:t>
        <a:bodyPr/>
        <a:lstStyle/>
        <a:p>
          <a:pPr rtl="1"/>
          <a:endParaRPr lang="fa-IR"/>
        </a:p>
      </dgm:t>
    </dgm:pt>
    <dgm:pt modelId="{8A9E85CC-2A40-4728-BB50-C4DDA20E2551}" type="pres">
      <dgm:prSet presAssocID="{41ED6AE1-E125-457F-8CCE-A59209537A59}" presName="hierRoot2" presStyleCnt="0">
        <dgm:presLayoutVars>
          <dgm:hierBranch val="init"/>
        </dgm:presLayoutVars>
      </dgm:prSet>
      <dgm:spPr/>
    </dgm:pt>
    <dgm:pt modelId="{75657DC3-ADE1-4DAC-BF99-6E0B020DA082}" type="pres">
      <dgm:prSet presAssocID="{41ED6AE1-E125-457F-8CCE-A59209537A59}" presName="rootComposite" presStyleCnt="0"/>
      <dgm:spPr/>
    </dgm:pt>
    <dgm:pt modelId="{C90BFD3D-4544-4088-8552-AB63BDAC23DC}" type="pres">
      <dgm:prSet presAssocID="{41ED6AE1-E125-457F-8CCE-A59209537A59}" presName="rootText" presStyleLbl="node4" presStyleIdx="13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0783F78-5864-4977-9EC1-B1D96C0C86E1}" type="pres">
      <dgm:prSet presAssocID="{41ED6AE1-E125-457F-8CCE-A59209537A59}" presName="rootConnector" presStyleLbl="node4" presStyleIdx="13" presStyleCnt="20"/>
      <dgm:spPr/>
      <dgm:t>
        <a:bodyPr/>
        <a:lstStyle/>
        <a:p>
          <a:pPr rtl="1"/>
          <a:endParaRPr lang="fa-IR"/>
        </a:p>
      </dgm:t>
    </dgm:pt>
    <dgm:pt modelId="{702FF36C-0593-4651-9255-12286B1EAA65}" type="pres">
      <dgm:prSet presAssocID="{41ED6AE1-E125-457F-8CCE-A59209537A59}" presName="hierChild4" presStyleCnt="0"/>
      <dgm:spPr/>
    </dgm:pt>
    <dgm:pt modelId="{435A0153-900F-4AF6-9174-CEF1AE642A7B}" type="pres">
      <dgm:prSet presAssocID="{41ED6AE1-E125-457F-8CCE-A59209537A59}" presName="hierChild5" presStyleCnt="0"/>
      <dgm:spPr/>
    </dgm:pt>
    <dgm:pt modelId="{9A49CC5E-1E87-407C-8711-8A547BA6F530}" type="pres">
      <dgm:prSet presAssocID="{77A8048A-18CE-478C-ABEC-2055282FBDE1}" presName="Name37" presStyleLbl="parChTrans1D4" presStyleIdx="14" presStyleCnt="20"/>
      <dgm:spPr/>
      <dgm:t>
        <a:bodyPr/>
        <a:lstStyle/>
        <a:p>
          <a:pPr rtl="1"/>
          <a:endParaRPr lang="fa-IR"/>
        </a:p>
      </dgm:t>
    </dgm:pt>
    <dgm:pt modelId="{21D809C7-27E5-4B92-85B5-5238532D62AC}" type="pres">
      <dgm:prSet presAssocID="{45773308-F5C3-4DB3-8ECC-570CAEEC02B4}" presName="hierRoot2" presStyleCnt="0">
        <dgm:presLayoutVars>
          <dgm:hierBranch val="init"/>
        </dgm:presLayoutVars>
      </dgm:prSet>
      <dgm:spPr/>
    </dgm:pt>
    <dgm:pt modelId="{5B189748-7279-4839-9565-98F2C2DFAA0A}" type="pres">
      <dgm:prSet presAssocID="{45773308-F5C3-4DB3-8ECC-570CAEEC02B4}" presName="rootComposite" presStyleCnt="0"/>
      <dgm:spPr/>
    </dgm:pt>
    <dgm:pt modelId="{1BA022DE-832B-4658-919E-3B1C7A45EC28}" type="pres">
      <dgm:prSet presAssocID="{45773308-F5C3-4DB3-8ECC-570CAEEC02B4}" presName="rootText" presStyleLbl="node4" presStyleIdx="14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4E8E20D-63B1-4F24-8EF8-FE11826EC99C}" type="pres">
      <dgm:prSet presAssocID="{45773308-F5C3-4DB3-8ECC-570CAEEC02B4}" presName="rootConnector" presStyleLbl="node4" presStyleIdx="14" presStyleCnt="20"/>
      <dgm:spPr/>
      <dgm:t>
        <a:bodyPr/>
        <a:lstStyle/>
        <a:p>
          <a:pPr rtl="1"/>
          <a:endParaRPr lang="fa-IR"/>
        </a:p>
      </dgm:t>
    </dgm:pt>
    <dgm:pt modelId="{25F4907A-E6C9-4E6C-8766-FFBA29AEB569}" type="pres">
      <dgm:prSet presAssocID="{45773308-F5C3-4DB3-8ECC-570CAEEC02B4}" presName="hierChild4" presStyleCnt="0"/>
      <dgm:spPr/>
    </dgm:pt>
    <dgm:pt modelId="{46184D2E-21B0-4D57-B738-C4422C11124D}" type="pres">
      <dgm:prSet presAssocID="{45773308-F5C3-4DB3-8ECC-570CAEEC02B4}" presName="hierChild5" presStyleCnt="0"/>
      <dgm:spPr/>
    </dgm:pt>
    <dgm:pt modelId="{9A11941A-C0DA-4762-A949-0305AED609FE}" type="pres">
      <dgm:prSet presAssocID="{E5BCCC72-AA07-4808-9AFB-3612E83FFE3D}" presName="Name37" presStyleLbl="parChTrans1D4" presStyleIdx="15" presStyleCnt="20"/>
      <dgm:spPr/>
      <dgm:t>
        <a:bodyPr/>
        <a:lstStyle/>
        <a:p>
          <a:pPr rtl="1"/>
          <a:endParaRPr lang="fa-IR"/>
        </a:p>
      </dgm:t>
    </dgm:pt>
    <dgm:pt modelId="{A3D9DCFA-1C8C-480C-BF98-E38E7FD47600}" type="pres">
      <dgm:prSet presAssocID="{6A6E69DF-1F0A-4BFA-9BDB-01FC018A74DE}" presName="hierRoot2" presStyleCnt="0">
        <dgm:presLayoutVars>
          <dgm:hierBranch val="init"/>
        </dgm:presLayoutVars>
      </dgm:prSet>
      <dgm:spPr/>
    </dgm:pt>
    <dgm:pt modelId="{736FF901-A960-4E9E-96BF-543B938DDCBD}" type="pres">
      <dgm:prSet presAssocID="{6A6E69DF-1F0A-4BFA-9BDB-01FC018A74DE}" presName="rootComposite" presStyleCnt="0"/>
      <dgm:spPr/>
    </dgm:pt>
    <dgm:pt modelId="{FAC4A060-97A6-42CD-BBCE-4BE739B3C061}" type="pres">
      <dgm:prSet presAssocID="{6A6E69DF-1F0A-4BFA-9BDB-01FC018A74DE}" presName="rootText" presStyleLbl="node4" presStyleIdx="15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F01CB9C-6145-411C-A11C-DFA5BE58BE64}" type="pres">
      <dgm:prSet presAssocID="{6A6E69DF-1F0A-4BFA-9BDB-01FC018A74DE}" presName="rootConnector" presStyleLbl="node4" presStyleIdx="15" presStyleCnt="20"/>
      <dgm:spPr/>
      <dgm:t>
        <a:bodyPr/>
        <a:lstStyle/>
        <a:p>
          <a:pPr rtl="1"/>
          <a:endParaRPr lang="fa-IR"/>
        </a:p>
      </dgm:t>
    </dgm:pt>
    <dgm:pt modelId="{9866252E-C691-4F4E-861B-1137C72A7675}" type="pres">
      <dgm:prSet presAssocID="{6A6E69DF-1F0A-4BFA-9BDB-01FC018A74DE}" presName="hierChild4" presStyleCnt="0"/>
      <dgm:spPr/>
    </dgm:pt>
    <dgm:pt modelId="{7E994B60-11F7-4D8F-8897-570BE0321925}" type="pres">
      <dgm:prSet presAssocID="{6A6E69DF-1F0A-4BFA-9BDB-01FC018A74DE}" presName="hierChild5" presStyleCnt="0"/>
      <dgm:spPr/>
    </dgm:pt>
    <dgm:pt modelId="{BA1E758C-D7BF-4C12-9A96-95F2845B0E41}" type="pres">
      <dgm:prSet presAssocID="{C9C76788-816E-4F2D-A988-BDAF4C08D333}" presName="hierChild5" presStyleCnt="0"/>
      <dgm:spPr/>
    </dgm:pt>
    <dgm:pt modelId="{BEA21FC0-8971-4B86-9F95-9DAB5A787FBA}" type="pres">
      <dgm:prSet presAssocID="{F3C80F6C-30CC-41EE-AA9E-68191DE2B05B}" presName="Name37" presStyleLbl="parChTrans1D4" presStyleIdx="16" presStyleCnt="20"/>
      <dgm:spPr/>
      <dgm:t>
        <a:bodyPr/>
        <a:lstStyle/>
        <a:p>
          <a:pPr rtl="1"/>
          <a:endParaRPr lang="fa-IR"/>
        </a:p>
      </dgm:t>
    </dgm:pt>
    <dgm:pt modelId="{5DF260B9-20FF-459B-9011-A58CD96B11A0}" type="pres">
      <dgm:prSet presAssocID="{E5526C32-EF88-4CCA-9D0C-78553BFEEBC3}" presName="hierRoot2" presStyleCnt="0">
        <dgm:presLayoutVars>
          <dgm:hierBranch val="init"/>
        </dgm:presLayoutVars>
      </dgm:prSet>
      <dgm:spPr/>
    </dgm:pt>
    <dgm:pt modelId="{A53ABB14-E9AC-4222-83E2-C1A613916B38}" type="pres">
      <dgm:prSet presAssocID="{E5526C32-EF88-4CCA-9D0C-78553BFEEBC3}" presName="rootComposite" presStyleCnt="0"/>
      <dgm:spPr/>
    </dgm:pt>
    <dgm:pt modelId="{D14D2CAE-0E03-4BD8-BC3C-70DF18801727}" type="pres">
      <dgm:prSet presAssocID="{E5526C32-EF88-4CCA-9D0C-78553BFEEBC3}" presName="rootText" presStyleLbl="node4" presStyleIdx="16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48A3344-B662-42D5-9AE0-EE7A822E13BC}" type="pres">
      <dgm:prSet presAssocID="{E5526C32-EF88-4CCA-9D0C-78553BFEEBC3}" presName="rootConnector" presStyleLbl="node4" presStyleIdx="16" presStyleCnt="20"/>
      <dgm:spPr/>
      <dgm:t>
        <a:bodyPr/>
        <a:lstStyle/>
        <a:p>
          <a:pPr rtl="1"/>
          <a:endParaRPr lang="fa-IR"/>
        </a:p>
      </dgm:t>
    </dgm:pt>
    <dgm:pt modelId="{39F70E8A-28C2-4330-B20F-44A4EC2BD8DC}" type="pres">
      <dgm:prSet presAssocID="{E5526C32-EF88-4CCA-9D0C-78553BFEEBC3}" presName="hierChild4" presStyleCnt="0"/>
      <dgm:spPr/>
    </dgm:pt>
    <dgm:pt modelId="{1D358F85-DC4A-4CD7-8F4C-B7B67344CF25}" type="pres">
      <dgm:prSet presAssocID="{465E7F7E-1215-4DD7-9EB0-4D7F685AA737}" presName="Name37" presStyleLbl="parChTrans1D4" presStyleIdx="17" presStyleCnt="20"/>
      <dgm:spPr/>
      <dgm:t>
        <a:bodyPr/>
        <a:lstStyle/>
        <a:p>
          <a:pPr rtl="1"/>
          <a:endParaRPr lang="fa-IR"/>
        </a:p>
      </dgm:t>
    </dgm:pt>
    <dgm:pt modelId="{32FC7787-C0D3-44E0-9E34-7C91CC95ABD1}" type="pres">
      <dgm:prSet presAssocID="{50D12B89-DCD6-4DAE-91F8-B6F94D7B042D}" presName="hierRoot2" presStyleCnt="0">
        <dgm:presLayoutVars>
          <dgm:hierBranch val="init"/>
        </dgm:presLayoutVars>
      </dgm:prSet>
      <dgm:spPr/>
    </dgm:pt>
    <dgm:pt modelId="{E261A52B-CC58-4B6E-9D92-3B3787760F80}" type="pres">
      <dgm:prSet presAssocID="{50D12B89-DCD6-4DAE-91F8-B6F94D7B042D}" presName="rootComposite" presStyleCnt="0"/>
      <dgm:spPr/>
    </dgm:pt>
    <dgm:pt modelId="{84B79429-312E-49B2-AFF0-85373A667674}" type="pres">
      <dgm:prSet presAssocID="{50D12B89-DCD6-4DAE-91F8-B6F94D7B042D}" presName="rootText" presStyleLbl="node4" presStyleIdx="17" presStyleCnt="20" custScaleY="18617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51A8433-FA79-4CF0-9707-87C21639710A}" type="pres">
      <dgm:prSet presAssocID="{50D12B89-DCD6-4DAE-91F8-B6F94D7B042D}" presName="rootConnector" presStyleLbl="node4" presStyleIdx="17" presStyleCnt="20"/>
      <dgm:spPr/>
      <dgm:t>
        <a:bodyPr/>
        <a:lstStyle/>
        <a:p>
          <a:pPr rtl="1"/>
          <a:endParaRPr lang="fa-IR"/>
        </a:p>
      </dgm:t>
    </dgm:pt>
    <dgm:pt modelId="{36F25BEC-FB2D-4BC1-824C-B295C0FA073B}" type="pres">
      <dgm:prSet presAssocID="{50D12B89-DCD6-4DAE-91F8-B6F94D7B042D}" presName="hierChild4" presStyleCnt="0"/>
      <dgm:spPr/>
    </dgm:pt>
    <dgm:pt modelId="{EFFB3E35-CE03-4EA3-A578-B68746DC49B2}" type="pres">
      <dgm:prSet presAssocID="{50D12B89-DCD6-4DAE-91F8-B6F94D7B042D}" presName="hierChild5" presStyleCnt="0"/>
      <dgm:spPr/>
    </dgm:pt>
    <dgm:pt modelId="{0B8D6A97-BED8-4910-A892-870CBA47D94E}" type="pres">
      <dgm:prSet presAssocID="{6FC74E7D-50A8-41D6-9229-73B91046FA95}" presName="Name37" presStyleLbl="parChTrans1D4" presStyleIdx="18" presStyleCnt="20"/>
      <dgm:spPr/>
      <dgm:t>
        <a:bodyPr/>
        <a:lstStyle/>
        <a:p>
          <a:pPr rtl="1"/>
          <a:endParaRPr lang="fa-IR"/>
        </a:p>
      </dgm:t>
    </dgm:pt>
    <dgm:pt modelId="{95DB730D-B39E-4821-B65B-E1F7B957D610}" type="pres">
      <dgm:prSet presAssocID="{6A9EDBF8-DEC6-4F0C-8407-365E79EBB4C4}" presName="hierRoot2" presStyleCnt="0">
        <dgm:presLayoutVars>
          <dgm:hierBranch val="init"/>
        </dgm:presLayoutVars>
      </dgm:prSet>
      <dgm:spPr/>
    </dgm:pt>
    <dgm:pt modelId="{F443E1DB-BB30-4109-8256-B10DE36C0BB0}" type="pres">
      <dgm:prSet presAssocID="{6A9EDBF8-DEC6-4F0C-8407-365E79EBB4C4}" presName="rootComposite" presStyleCnt="0"/>
      <dgm:spPr/>
    </dgm:pt>
    <dgm:pt modelId="{E7FC5D16-CE1D-4896-BD7A-0BC8FBC897D3}" type="pres">
      <dgm:prSet presAssocID="{6A9EDBF8-DEC6-4F0C-8407-365E79EBB4C4}" presName="rootText" presStyleLbl="node4" presStyleIdx="18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E38DDA1-0AB8-4016-A70C-A0FF5DE3CA81}" type="pres">
      <dgm:prSet presAssocID="{6A9EDBF8-DEC6-4F0C-8407-365E79EBB4C4}" presName="rootConnector" presStyleLbl="node4" presStyleIdx="18" presStyleCnt="20"/>
      <dgm:spPr/>
      <dgm:t>
        <a:bodyPr/>
        <a:lstStyle/>
        <a:p>
          <a:pPr rtl="1"/>
          <a:endParaRPr lang="fa-IR"/>
        </a:p>
      </dgm:t>
    </dgm:pt>
    <dgm:pt modelId="{5F269486-7C57-41FF-91EF-0492332A7F59}" type="pres">
      <dgm:prSet presAssocID="{6A9EDBF8-DEC6-4F0C-8407-365E79EBB4C4}" presName="hierChild4" presStyleCnt="0"/>
      <dgm:spPr/>
    </dgm:pt>
    <dgm:pt modelId="{8F8B30ED-709D-49BA-AA5B-9745671B5110}" type="pres">
      <dgm:prSet presAssocID="{AB853AAB-5160-46B2-8D2A-E5EC793A63E6}" presName="Name37" presStyleLbl="parChTrans1D4" presStyleIdx="19" presStyleCnt="20"/>
      <dgm:spPr/>
      <dgm:t>
        <a:bodyPr/>
        <a:lstStyle/>
        <a:p>
          <a:pPr rtl="1"/>
          <a:endParaRPr lang="fa-IR"/>
        </a:p>
      </dgm:t>
    </dgm:pt>
    <dgm:pt modelId="{A1BB4874-4AAE-4DD0-B284-4143EB77D208}" type="pres">
      <dgm:prSet presAssocID="{EDEFB8AE-3D70-4855-BB04-D6F7D328C6BA}" presName="hierRoot2" presStyleCnt="0">
        <dgm:presLayoutVars>
          <dgm:hierBranch val="init"/>
        </dgm:presLayoutVars>
      </dgm:prSet>
      <dgm:spPr/>
    </dgm:pt>
    <dgm:pt modelId="{CDE1E9DC-AAD7-4374-A9A8-F22FB4DA126A}" type="pres">
      <dgm:prSet presAssocID="{EDEFB8AE-3D70-4855-BB04-D6F7D328C6BA}" presName="rootComposite" presStyleCnt="0"/>
      <dgm:spPr/>
    </dgm:pt>
    <dgm:pt modelId="{20B7066F-EAF8-4985-A6BA-BB0216AA94D3}" type="pres">
      <dgm:prSet presAssocID="{EDEFB8AE-3D70-4855-BB04-D6F7D328C6BA}" presName="rootText" presStyleLbl="node4" presStyleIdx="19" presStyleCnt="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131A4D7-5615-48C2-B074-6FC464F96887}" type="pres">
      <dgm:prSet presAssocID="{EDEFB8AE-3D70-4855-BB04-D6F7D328C6BA}" presName="rootConnector" presStyleLbl="node4" presStyleIdx="19" presStyleCnt="20"/>
      <dgm:spPr/>
      <dgm:t>
        <a:bodyPr/>
        <a:lstStyle/>
        <a:p>
          <a:pPr rtl="1"/>
          <a:endParaRPr lang="fa-IR"/>
        </a:p>
      </dgm:t>
    </dgm:pt>
    <dgm:pt modelId="{578417AA-53EB-4562-BC69-7CDFC9505955}" type="pres">
      <dgm:prSet presAssocID="{EDEFB8AE-3D70-4855-BB04-D6F7D328C6BA}" presName="hierChild4" presStyleCnt="0"/>
      <dgm:spPr/>
    </dgm:pt>
    <dgm:pt modelId="{E68A88EA-4ECF-4B44-A26E-8EF94C1D26B1}" type="pres">
      <dgm:prSet presAssocID="{EDEFB8AE-3D70-4855-BB04-D6F7D328C6BA}" presName="hierChild5" presStyleCnt="0"/>
      <dgm:spPr/>
    </dgm:pt>
    <dgm:pt modelId="{98091172-9CE5-47BC-867C-BA9CB6C0423A}" type="pres">
      <dgm:prSet presAssocID="{6A9EDBF8-DEC6-4F0C-8407-365E79EBB4C4}" presName="hierChild5" presStyleCnt="0"/>
      <dgm:spPr/>
    </dgm:pt>
    <dgm:pt modelId="{EDBC50D4-D437-455D-9656-99BC6E6442D2}" type="pres">
      <dgm:prSet presAssocID="{E5526C32-EF88-4CCA-9D0C-78553BFEEBC3}" presName="hierChild5" presStyleCnt="0"/>
      <dgm:spPr/>
    </dgm:pt>
    <dgm:pt modelId="{D77A9D3D-4FFA-4C7F-8BBC-20D643EBC5BA}" type="pres">
      <dgm:prSet presAssocID="{BDA810D0-6FA4-4F40-9A76-E99D7FD003CD}" presName="hierChild5" presStyleCnt="0"/>
      <dgm:spPr/>
    </dgm:pt>
    <dgm:pt modelId="{45D6E90E-447D-4E76-A609-15BC4C62B44B}" type="pres">
      <dgm:prSet presAssocID="{54408C22-7767-48E1-9B1D-8E53F9D21B64}" presName="hierChild5" presStyleCnt="0"/>
      <dgm:spPr/>
    </dgm:pt>
    <dgm:pt modelId="{49A3345E-B955-4378-A4A0-FA09A0BABCD2}" type="pres">
      <dgm:prSet presAssocID="{C762D57E-01D1-498A-BB1D-1B6439529504}" presName="hierChild5" presStyleCnt="0"/>
      <dgm:spPr/>
    </dgm:pt>
    <dgm:pt modelId="{BEA3984B-1566-412E-9887-062182AEBC80}" type="pres">
      <dgm:prSet presAssocID="{92084A18-476D-45E9-AF1D-3F724B02534E}" presName="hierChild3" presStyleCnt="0"/>
      <dgm:spPr/>
    </dgm:pt>
  </dgm:ptLst>
  <dgm:cxnLst>
    <dgm:cxn modelId="{F0976EA4-AA17-4005-8996-6E79F2DEB8A2}" type="presOf" srcId="{DD8006E2-2057-430D-8851-9D3FD6FD0670}" destId="{1271AA8E-EA35-4EBD-BFA8-01344CC44425}" srcOrd="1" destOrd="0" presId="urn:microsoft.com/office/officeart/2005/8/layout/orgChart1"/>
    <dgm:cxn modelId="{5AF318FE-56B2-4C0A-AA33-B065278B5441}" type="presOf" srcId="{EDEFB8AE-3D70-4855-BB04-D6F7D328C6BA}" destId="{20B7066F-EAF8-4985-A6BA-BB0216AA94D3}" srcOrd="0" destOrd="0" presId="urn:microsoft.com/office/officeart/2005/8/layout/orgChart1"/>
    <dgm:cxn modelId="{D4A46CEC-ECFB-45DB-BA7F-CB46F5DB96C3}" type="presOf" srcId="{50D12B89-DCD6-4DAE-91F8-B6F94D7B042D}" destId="{351A8433-FA79-4CF0-9707-87C21639710A}" srcOrd="1" destOrd="0" presId="urn:microsoft.com/office/officeart/2005/8/layout/orgChart1"/>
    <dgm:cxn modelId="{057BE800-DAB1-4EE4-9C0F-2088363B9EBE}" srcId="{C9C76788-816E-4F2D-A988-BDAF4C08D333}" destId="{45773308-F5C3-4DB3-8ECC-570CAEEC02B4}" srcOrd="1" destOrd="0" parTransId="{77A8048A-18CE-478C-ABEC-2055282FBDE1}" sibTransId="{95C8DD0F-0E45-4AED-ACB2-1F556210E51D}"/>
    <dgm:cxn modelId="{991AC516-512E-4997-B0DC-174569B43500}" srcId="{DD8006E2-2057-430D-8851-9D3FD6FD0670}" destId="{937E4C97-AD52-4719-8C04-9638066921AC}" srcOrd="0" destOrd="0" parTransId="{BA804ED4-4203-42E2-BE4E-B2B226843474}" sibTransId="{1186C3B6-C0C2-4F70-B331-5A7E6C36464F}"/>
    <dgm:cxn modelId="{6C849E0E-1F39-45F0-B7F9-CCEED7E70476}" type="presOf" srcId="{9A8AB442-B649-43BF-BDFE-F5944C448CD9}" destId="{01136294-172A-4B5F-A453-824D71B5A728}" srcOrd="0" destOrd="0" presId="urn:microsoft.com/office/officeart/2005/8/layout/orgChart1"/>
    <dgm:cxn modelId="{990A85B5-1E89-4786-847F-4171054071A4}" srcId="{E5526C32-EF88-4CCA-9D0C-78553BFEEBC3}" destId="{6A9EDBF8-DEC6-4F0C-8407-365E79EBB4C4}" srcOrd="1" destOrd="0" parTransId="{6FC74E7D-50A8-41D6-9229-73B91046FA95}" sibTransId="{57E3048F-A96A-4F2D-948B-CEA59AE9C511}"/>
    <dgm:cxn modelId="{4DE6979C-7EC0-4ACA-850C-B7951EB17567}" srcId="{937E4C97-AD52-4719-8C04-9638066921AC}" destId="{BA9483B2-4F37-40BD-BC9B-1FF90EE766D6}" srcOrd="2" destOrd="0" parTransId="{9A8AB442-B649-43BF-BDFE-F5944C448CD9}" sibTransId="{E0BB87B4-085C-4CD9-A715-4434127E3AC1}"/>
    <dgm:cxn modelId="{7B067487-E284-449F-8CDB-2FC90470138D}" type="presOf" srcId="{92084A18-476D-45E9-AF1D-3F724B02534E}" destId="{2C157E59-414E-452C-97DD-F25E98E9198D}" srcOrd="0" destOrd="0" presId="urn:microsoft.com/office/officeart/2005/8/layout/orgChart1"/>
    <dgm:cxn modelId="{E2CB2D57-453C-4120-BFFF-353C03B805EE}" srcId="{937E4C97-AD52-4719-8C04-9638066921AC}" destId="{3B465C2E-4876-4273-948F-056C84C96F5F}" srcOrd="0" destOrd="0" parTransId="{C2603C2F-04A9-4C62-BA38-206DD750CE4C}" sibTransId="{853BD6CF-A128-4B1E-864A-4ABFBA15A79B}"/>
    <dgm:cxn modelId="{64D96672-0F1A-4345-AB3A-B5407A7627D4}" type="presOf" srcId="{BDA810D0-6FA4-4F40-9A76-E99D7FD003CD}" destId="{50C64257-B0BE-4426-A903-AD06567F6455}" srcOrd="1" destOrd="0" presId="urn:microsoft.com/office/officeart/2005/8/layout/orgChart1"/>
    <dgm:cxn modelId="{CBE48F12-E3C3-4F06-A828-D7CDCA7F282B}" type="presOf" srcId="{856A8576-C510-4120-B0D7-F951417A302F}" destId="{3D88E6A6-D00F-4A28-8975-E99E168204AC}" srcOrd="1" destOrd="0" presId="urn:microsoft.com/office/officeart/2005/8/layout/orgChart1"/>
    <dgm:cxn modelId="{F7D89075-9496-4F9E-9192-920286BDFC08}" type="presOf" srcId="{AB853AAB-5160-46B2-8D2A-E5EC793A63E6}" destId="{8F8B30ED-709D-49BA-AA5B-9745671B5110}" srcOrd="0" destOrd="0" presId="urn:microsoft.com/office/officeart/2005/8/layout/orgChart1"/>
    <dgm:cxn modelId="{404570A8-3F17-4C96-B64D-7B83006AAB42}" type="presOf" srcId="{312887CF-DB7E-47E0-8982-54FDB9381F06}" destId="{482733D9-CD5A-4789-AD38-51CD2D95B064}" srcOrd="1" destOrd="0" presId="urn:microsoft.com/office/officeart/2005/8/layout/orgChart1"/>
    <dgm:cxn modelId="{B9E4EDD2-E80D-4DB9-9EC4-1A7A4ACC2772}" type="presOf" srcId="{6A9EDBF8-DEC6-4F0C-8407-365E79EBB4C4}" destId="{E7FC5D16-CE1D-4896-BD7A-0BC8FBC897D3}" srcOrd="0" destOrd="0" presId="urn:microsoft.com/office/officeart/2005/8/layout/orgChart1"/>
    <dgm:cxn modelId="{B1828104-6D72-4F0B-9E9F-4A4AD00E7A70}" type="presOf" srcId="{37B0DB75-3D0F-41AA-A681-C74E1E1D8D4E}" destId="{0D51F8B0-97DB-49F5-B537-DC4AAABEA89C}" srcOrd="0" destOrd="0" presId="urn:microsoft.com/office/officeart/2005/8/layout/orgChart1"/>
    <dgm:cxn modelId="{9E76AF3B-5D81-4A8B-B8AF-15EE4923C319}" type="presOf" srcId="{D753E760-86D6-4A92-90E8-83B0331AE370}" destId="{26861E71-8D77-4248-A52E-82E21671E477}" srcOrd="1" destOrd="0" presId="urn:microsoft.com/office/officeart/2005/8/layout/orgChart1"/>
    <dgm:cxn modelId="{56003C36-7C45-4BA5-A834-5936F31C0B9D}" type="presOf" srcId="{937E4C97-AD52-4719-8C04-9638066921AC}" destId="{0B307CBA-0B03-4FFE-9DBA-61140E8E65A8}" srcOrd="0" destOrd="0" presId="urn:microsoft.com/office/officeart/2005/8/layout/orgChart1"/>
    <dgm:cxn modelId="{F351AEFA-F314-41E9-B3BF-E89DE27E6CFF}" type="presOf" srcId="{E5526C32-EF88-4CCA-9D0C-78553BFEEBC3}" destId="{E48A3344-B662-42D5-9AE0-EE7A822E13BC}" srcOrd="1" destOrd="0" presId="urn:microsoft.com/office/officeart/2005/8/layout/orgChart1"/>
    <dgm:cxn modelId="{54E73E09-0AF7-40A4-B405-D6A3D7EE9C0F}" type="presOf" srcId="{BA804ED4-4203-42E2-BE4E-B2B226843474}" destId="{9B0FCE05-B37A-499E-B9CB-264876820E3D}" srcOrd="0" destOrd="0" presId="urn:microsoft.com/office/officeart/2005/8/layout/orgChart1"/>
    <dgm:cxn modelId="{F43D307E-3520-4557-8A91-40C8D269A3C1}" type="presOf" srcId="{6A9EDBF8-DEC6-4F0C-8407-365E79EBB4C4}" destId="{0E38DDA1-0AB8-4016-A70C-A0FF5DE3CA81}" srcOrd="1" destOrd="0" presId="urn:microsoft.com/office/officeart/2005/8/layout/orgChart1"/>
    <dgm:cxn modelId="{E7331A3A-CCEC-41E3-B6EA-72F50898C188}" type="presOf" srcId="{C2603C2F-04A9-4C62-BA38-206DD750CE4C}" destId="{E98730D3-6BEE-4653-978F-80E765CE68D3}" srcOrd="0" destOrd="0" presId="urn:microsoft.com/office/officeart/2005/8/layout/orgChart1"/>
    <dgm:cxn modelId="{2DA0F203-FD94-4DB2-9C30-035A70304330}" type="presOf" srcId="{6FC74E7D-50A8-41D6-9229-73B91046FA95}" destId="{0B8D6A97-BED8-4910-A892-870CBA47D94E}" srcOrd="0" destOrd="0" presId="urn:microsoft.com/office/officeart/2005/8/layout/orgChart1"/>
    <dgm:cxn modelId="{8422AD47-ED87-42C8-BF6C-812314CB5980}" type="presOf" srcId="{41ED6AE1-E125-457F-8CCE-A59209537A59}" destId="{40783F78-5864-4977-9EC1-B1D96C0C86E1}" srcOrd="1" destOrd="0" presId="urn:microsoft.com/office/officeart/2005/8/layout/orgChart1"/>
    <dgm:cxn modelId="{6B5411BE-3A31-4AED-B434-B9DE7D594F1C}" type="presOf" srcId="{0845920A-39C7-4A07-821C-4370A0A285CB}" destId="{56FBD92B-DC80-4CB7-BC00-CC6B1980EAF2}" srcOrd="0" destOrd="0" presId="urn:microsoft.com/office/officeart/2005/8/layout/orgChart1"/>
    <dgm:cxn modelId="{715A8AC6-DBDF-4C21-AA9D-44AB3D709D6D}" type="presOf" srcId="{BA1DA56B-E755-4434-B741-04B421F81FD3}" destId="{26F839D4-01D6-494C-B694-69FEB1A516A5}" srcOrd="1" destOrd="0" presId="urn:microsoft.com/office/officeart/2005/8/layout/orgChart1"/>
    <dgm:cxn modelId="{6979CB08-6982-4447-A8AA-72158BE2A0B2}" type="presOf" srcId="{C762D57E-01D1-498A-BB1D-1B6439529504}" destId="{1CB1189C-CDA0-480F-A9A2-782898A54BE8}" srcOrd="0" destOrd="0" presId="urn:microsoft.com/office/officeart/2005/8/layout/orgChart1"/>
    <dgm:cxn modelId="{4F6FCF8C-05D1-4E03-A72C-B5BA8BA4F85F}" srcId="{C762D57E-01D1-498A-BB1D-1B6439529504}" destId="{54408C22-7767-48E1-9B1D-8E53F9D21B64}" srcOrd="1" destOrd="0" parTransId="{37B0DB75-3D0F-41AA-A681-C74E1E1D8D4E}" sibTransId="{7DA4C7E7-E8AE-4442-BE37-2681DA99FCB1}"/>
    <dgm:cxn modelId="{E73784D8-E504-443D-956C-9C5144C5011C}" srcId="{BDA810D0-6FA4-4F40-9A76-E99D7FD003CD}" destId="{E5526C32-EF88-4CCA-9D0C-78553BFEEBC3}" srcOrd="1" destOrd="0" parTransId="{F3C80F6C-30CC-41EE-AA9E-68191DE2B05B}" sibTransId="{9C7CCC2D-7BF9-4EC2-81E1-4C17AC89A415}"/>
    <dgm:cxn modelId="{CF6C83DC-9324-49F0-8360-3DB26776F53A}" type="presOf" srcId="{54408C22-7767-48E1-9B1D-8E53F9D21B64}" destId="{4B736D73-652A-45EC-B833-811E20216E7E}" srcOrd="0" destOrd="0" presId="urn:microsoft.com/office/officeart/2005/8/layout/orgChart1"/>
    <dgm:cxn modelId="{0A0D04FB-6169-4A94-B4BE-2BC3BA9ED677}" type="presOf" srcId="{937E4C97-AD52-4719-8C04-9638066921AC}" destId="{129C14D1-05CA-4BF5-AFA3-86D68F29CE58}" srcOrd="1" destOrd="0" presId="urn:microsoft.com/office/officeart/2005/8/layout/orgChart1"/>
    <dgm:cxn modelId="{6F0EB639-5BD4-4E8E-AB3C-5AD920C56A92}" type="presOf" srcId="{2C8695CF-9CE7-4D79-9E65-001E489CB322}" destId="{653D3CD0-EB73-4332-8FB6-80B7BEDDE02B}" srcOrd="0" destOrd="0" presId="urn:microsoft.com/office/officeart/2005/8/layout/orgChart1"/>
    <dgm:cxn modelId="{9460550E-E04C-419E-9439-96F4DF03ECDF}" type="presOf" srcId="{C9C76788-816E-4F2D-A988-BDAF4C08D333}" destId="{75ADFC15-AC2F-4EB7-BB5A-17EFF893D330}" srcOrd="0" destOrd="0" presId="urn:microsoft.com/office/officeart/2005/8/layout/orgChart1"/>
    <dgm:cxn modelId="{1A02BE38-2A2F-488F-8B16-7CF0BF2E4544}" type="presOf" srcId="{5F3D59B0-281B-4177-B2D1-270443032E8D}" destId="{D3335DD4-FC36-4FFE-8186-065F0B97FA32}" srcOrd="0" destOrd="0" presId="urn:microsoft.com/office/officeart/2005/8/layout/orgChart1"/>
    <dgm:cxn modelId="{0AD530CE-7A34-4E73-ADCB-3237A7827794}" type="presOf" srcId="{336D7A9F-3246-46B0-AF0E-1F6522CF82F7}" destId="{F40E6AEA-1273-443F-8701-B3335BCC9080}" srcOrd="0" destOrd="0" presId="urn:microsoft.com/office/officeart/2005/8/layout/orgChart1"/>
    <dgm:cxn modelId="{9B5486AB-1086-4D45-AA62-1D323CF48724}" type="presOf" srcId="{EDEFB8AE-3D70-4855-BB04-D6F7D328C6BA}" destId="{2131A4D7-5615-48C2-B074-6FC464F96887}" srcOrd="1" destOrd="0" presId="urn:microsoft.com/office/officeart/2005/8/layout/orgChart1"/>
    <dgm:cxn modelId="{F997B382-F8E9-4B9B-8492-373419CA111D}" type="presOf" srcId="{F3C80F6C-30CC-41EE-AA9E-68191DE2B05B}" destId="{BEA21FC0-8971-4B86-9F95-9DAB5A787FBA}" srcOrd="0" destOrd="0" presId="urn:microsoft.com/office/officeart/2005/8/layout/orgChart1"/>
    <dgm:cxn modelId="{AB44F182-614A-4891-9D46-37DAA3028F6B}" type="presOf" srcId="{41ED6AE1-E125-457F-8CCE-A59209537A59}" destId="{C90BFD3D-4544-4088-8552-AB63BDAC23DC}" srcOrd="0" destOrd="0" presId="urn:microsoft.com/office/officeart/2005/8/layout/orgChart1"/>
    <dgm:cxn modelId="{A56A0104-DE87-4447-BBE3-1ABFFF07D6F0}" srcId="{C762D57E-01D1-498A-BB1D-1B6439529504}" destId="{0D4DDB5E-CEC7-4682-80EF-B20B6318507A}" srcOrd="0" destOrd="0" parTransId="{CB177FD1-2160-40FD-B65B-7D7DCBA47E60}" sibTransId="{25A0A21F-8E08-47C3-B294-33524D3E7317}"/>
    <dgm:cxn modelId="{0C2A97FD-794D-4D42-AFE7-CE8338E8EF04}" srcId="{92084A18-476D-45E9-AF1D-3F724B02534E}" destId="{C762D57E-01D1-498A-BB1D-1B6439529504}" srcOrd="1" destOrd="0" parTransId="{950C4E45-DE39-4A1B-942B-CA42C9D1E007}" sibTransId="{AD501305-AA84-4887-A032-D23F0E3E5CC9}"/>
    <dgm:cxn modelId="{1FF2C0C2-8CDE-4E1F-9964-AFBE8866A8E5}" type="presOf" srcId="{950C4E45-DE39-4A1B-942B-CA42C9D1E007}" destId="{0D7CF7F3-814B-41D5-94B2-A7B0C3FE10E6}" srcOrd="0" destOrd="0" presId="urn:microsoft.com/office/officeart/2005/8/layout/orgChart1"/>
    <dgm:cxn modelId="{012818AE-BF54-4052-9F01-D5D5D5FB5A98}" type="presOf" srcId="{DD8006E2-2057-430D-8851-9D3FD6FD0670}" destId="{20E58E2F-C59F-4667-8AA6-F17861DA35A5}" srcOrd="0" destOrd="0" presId="urn:microsoft.com/office/officeart/2005/8/layout/orgChart1"/>
    <dgm:cxn modelId="{5B184201-F7E9-4C76-A54F-CD4941F8FA60}" srcId="{C9C76788-816E-4F2D-A988-BDAF4C08D333}" destId="{6A6E69DF-1F0A-4BFA-9BDB-01FC018A74DE}" srcOrd="2" destOrd="0" parTransId="{E5BCCC72-AA07-4808-9AFB-3612E83FFE3D}" sibTransId="{147AD902-B82C-4BEE-8B87-D62CF4493DCB}"/>
    <dgm:cxn modelId="{EC5682D8-DE61-4DB8-9B49-4C8445142CF8}" srcId="{C9C76788-816E-4F2D-A988-BDAF4C08D333}" destId="{41ED6AE1-E125-457F-8CCE-A59209537A59}" srcOrd="0" destOrd="0" parTransId="{8AE5F3C8-4FA4-4B31-BD8A-7606A0139D4A}" sibTransId="{37A9BC2B-3E30-4E11-9B99-1F2B4121EB6B}"/>
    <dgm:cxn modelId="{57BD5FDB-9122-4E65-96DF-EBFFC2ED3C6C}" type="presOf" srcId="{E5BCCC72-AA07-4808-9AFB-3612E83FFE3D}" destId="{9A11941A-C0DA-4762-A949-0305AED609FE}" srcOrd="0" destOrd="0" presId="urn:microsoft.com/office/officeart/2005/8/layout/orgChart1"/>
    <dgm:cxn modelId="{09FBFE61-44B1-48E1-8676-9A44BA18B111}" type="presOf" srcId="{BDA810D0-6FA4-4F40-9A76-E99D7FD003CD}" destId="{2973D86C-FCEA-41EC-8DDF-FFA8FDF9C691}" srcOrd="0" destOrd="0" presId="urn:microsoft.com/office/officeart/2005/8/layout/orgChart1"/>
    <dgm:cxn modelId="{9DE44EC9-B15E-4511-AA18-4FF7DA443480}" type="presOf" srcId="{465E7F7E-1215-4DD7-9EB0-4D7F685AA737}" destId="{1D358F85-DC4A-4CD7-8F4C-B7B67344CF25}" srcOrd="0" destOrd="0" presId="urn:microsoft.com/office/officeart/2005/8/layout/orgChart1"/>
    <dgm:cxn modelId="{A32B0CD6-94A5-4089-8262-15515AF67AB2}" type="presOf" srcId="{50D12B89-DCD6-4DAE-91F8-B6F94D7B042D}" destId="{84B79429-312E-49B2-AFF0-85373A667674}" srcOrd="0" destOrd="0" presId="urn:microsoft.com/office/officeart/2005/8/layout/orgChart1"/>
    <dgm:cxn modelId="{D7AC387F-9095-4611-84DB-6A7588336F0A}" srcId="{0845920A-39C7-4A07-821C-4370A0A285CB}" destId="{5AE80A35-9A3D-4486-B808-CA159A64377E}" srcOrd="2" destOrd="0" parTransId="{F7A1F1B3-E889-4FD8-872C-FD7458F72DAE}" sibTransId="{275FBDEE-838E-470C-8B8C-9E7C6BAE3704}"/>
    <dgm:cxn modelId="{905EB013-E989-4799-8520-8BE44417AD16}" srcId="{2C8695CF-9CE7-4D79-9E65-001E489CB322}" destId="{92084A18-476D-45E9-AF1D-3F724B02534E}" srcOrd="0" destOrd="0" parTransId="{714754D5-31B2-40A0-B084-76BBDFF056AC}" sibTransId="{6D6CD321-F2D6-44FB-B6D5-47B350462874}"/>
    <dgm:cxn modelId="{98E0B912-144E-47EC-8ECD-149212731F87}" srcId="{937E4C97-AD52-4719-8C04-9638066921AC}" destId="{1CD0C249-1B43-4716-9423-5805B6B8B144}" srcOrd="3" destOrd="0" parTransId="{50746AA4-7921-48C8-9DD2-6F32664163F8}" sibTransId="{7F5AFB71-9058-479F-88A8-5F95829FEA44}"/>
    <dgm:cxn modelId="{09472F7D-50F9-43A3-A816-7C8924254877}" type="presOf" srcId="{45773308-F5C3-4DB3-8ECC-570CAEEC02B4}" destId="{1BA022DE-832B-4658-919E-3B1C7A45EC28}" srcOrd="0" destOrd="0" presId="urn:microsoft.com/office/officeart/2005/8/layout/orgChart1"/>
    <dgm:cxn modelId="{6CE37D1F-691B-4F1B-AC2A-9FC21653D027}" type="presOf" srcId="{50746AA4-7921-48C8-9DD2-6F32664163F8}" destId="{C2908412-A1CF-4FD0-98CE-4EE19C1D88B3}" srcOrd="0" destOrd="0" presId="urn:microsoft.com/office/officeart/2005/8/layout/orgChart1"/>
    <dgm:cxn modelId="{4FFF9191-757D-48BE-939B-0DC2E905C52E}" type="presOf" srcId="{BA9483B2-4F37-40BD-BC9B-1FF90EE766D6}" destId="{EF59B9B1-1979-4409-8028-1B33C315CE69}" srcOrd="1" destOrd="0" presId="urn:microsoft.com/office/officeart/2005/8/layout/orgChart1"/>
    <dgm:cxn modelId="{19A282DC-FCC6-4A42-B735-CE88C6661ECB}" type="presOf" srcId="{5AE80A35-9A3D-4486-B808-CA159A64377E}" destId="{DE63318B-0128-4A2E-A7A0-E3C6756C049D}" srcOrd="0" destOrd="0" presId="urn:microsoft.com/office/officeart/2005/8/layout/orgChart1"/>
    <dgm:cxn modelId="{2EBE72AD-F950-4786-90A1-532D71713D8E}" type="presOf" srcId="{3B465C2E-4876-4273-948F-056C84C96F5F}" destId="{A2D8211D-1EEE-4EDA-888C-76A362AA0A87}" srcOrd="1" destOrd="0" presId="urn:microsoft.com/office/officeart/2005/8/layout/orgChart1"/>
    <dgm:cxn modelId="{9D500136-2DB0-446C-A2AA-3333D381FFEB}" srcId="{3B465C2E-4876-4273-948F-056C84C96F5F}" destId="{61AE1A0C-2B17-41A0-B24E-8A0EB758E957}" srcOrd="0" destOrd="0" parTransId="{69CB4082-E3E9-4E5C-9CC7-73B893C10E14}" sibTransId="{0572821A-41A5-4E75-A69E-A823B8FFBC99}"/>
    <dgm:cxn modelId="{C96074EA-02A4-42CC-AA29-579CC3F40839}" type="presOf" srcId="{0845920A-39C7-4A07-821C-4370A0A285CB}" destId="{73A36AFD-C4E2-4921-ABE4-F218F0676462}" srcOrd="1" destOrd="0" presId="urn:microsoft.com/office/officeart/2005/8/layout/orgChart1"/>
    <dgm:cxn modelId="{31A18AD9-A4DC-421C-BC50-806C9D10BD27}" srcId="{6A9EDBF8-DEC6-4F0C-8407-365E79EBB4C4}" destId="{EDEFB8AE-3D70-4855-BB04-D6F7D328C6BA}" srcOrd="0" destOrd="0" parTransId="{AB853AAB-5160-46B2-8D2A-E5EC793A63E6}" sibTransId="{4F5F8202-5BE0-41D2-944C-91EE0E7B0F9E}"/>
    <dgm:cxn modelId="{13DBCA6D-684E-4E22-912E-288A08604BE8}" srcId="{54408C22-7767-48E1-9B1D-8E53F9D21B64}" destId="{BDA810D0-6FA4-4F40-9A76-E99D7FD003CD}" srcOrd="0" destOrd="0" parTransId="{65B2E4B0-9777-4A1E-A783-201EDA60AFDF}" sibTransId="{2FF599BD-F939-40F5-ABED-44B3655A66EF}"/>
    <dgm:cxn modelId="{E6E27D73-0BAD-4A90-8CFD-112D21A60F15}" srcId="{0D4DDB5E-CEC7-4682-80EF-B20B6318507A}" destId="{0845920A-39C7-4A07-821C-4370A0A285CB}" srcOrd="0" destOrd="0" parTransId="{5F3D59B0-281B-4177-B2D1-270443032E8D}" sibTransId="{A866E59D-EDD4-48E5-B62D-97B44CC1629D}"/>
    <dgm:cxn modelId="{21BDC8A6-2E93-455F-9100-A2C589A57A50}" type="presOf" srcId="{6A6E69DF-1F0A-4BFA-9BDB-01FC018A74DE}" destId="{FAC4A060-97A6-42CD-BBCE-4BE739B3C061}" srcOrd="0" destOrd="0" presId="urn:microsoft.com/office/officeart/2005/8/layout/orgChart1"/>
    <dgm:cxn modelId="{F183667B-FB95-44B0-B239-01493B8E1CFA}" type="presOf" srcId="{C9C76788-816E-4F2D-A988-BDAF4C08D333}" destId="{9D066395-6542-4AC0-B532-111D57A872B6}" srcOrd="1" destOrd="0" presId="urn:microsoft.com/office/officeart/2005/8/layout/orgChart1"/>
    <dgm:cxn modelId="{FEF79DE6-6132-47CC-A874-D4F84DCAA6E0}" srcId="{0845920A-39C7-4A07-821C-4370A0A285CB}" destId="{D753E760-86D6-4A92-90E8-83B0331AE370}" srcOrd="0" destOrd="0" parTransId="{D01C1448-AD1C-4857-A24D-EEFF301514A7}" sibTransId="{AD664FE2-B040-4786-817E-D5F9BA8899D4}"/>
    <dgm:cxn modelId="{36942295-7536-4AB3-8965-84CA24AAFDCB}" type="presOf" srcId="{C884F581-1133-4AE7-A5D5-C916C612CAB8}" destId="{3926F90C-B0FC-446D-A5DD-BEA92FB60A1C}" srcOrd="0" destOrd="0" presId="urn:microsoft.com/office/officeart/2005/8/layout/orgChart1"/>
    <dgm:cxn modelId="{67CD11A4-A0A0-4387-9D29-C6C531298768}" type="presOf" srcId="{F7A1F1B3-E889-4FD8-872C-FD7458F72DAE}" destId="{FB8CC5F7-3164-4281-AF69-75AF7295A711}" srcOrd="0" destOrd="0" presId="urn:microsoft.com/office/officeart/2005/8/layout/orgChart1"/>
    <dgm:cxn modelId="{DF18EE14-6906-4309-9DD1-6860897D4ED2}" type="presOf" srcId="{77A8048A-18CE-478C-ABEC-2055282FBDE1}" destId="{9A49CC5E-1E87-407C-8711-8A547BA6F530}" srcOrd="0" destOrd="0" presId="urn:microsoft.com/office/officeart/2005/8/layout/orgChart1"/>
    <dgm:cxn modelId="{CF61E284-E801-4032-9E12-63308C4219F4}" type="presOf" srcId="{0D4DDB5E-CEC7-4682-80EF-B20B6318507A}" destId="{FCAA6D1D-CC70-454E-9093-46B4C10EBD2A}" srcOrd="0" destOrd="0" presId="urn:microsoft.com/office/officeart/2005/8/layout/orgChart1"/>
    <dgm:cxn modelId="{A08062BE-5C11-4049-A4F0-7418D0233BEB}" type="presOf" srcId="{BA1DA56B-E755-4434-B741-04B421F81FD3}" destId="{528ED50F-A5E8-4128-A38B-12BEF849FD37}" srcOrd="0" destOrd="0" presId="urn:microsoft.com/office/officeart/2005/8/layout/orgChart1"/>
    <dgm:cxn modelId="{2A8DF8A5-A47A-4EF2-A403-97B5F85EE0AD}" type="presOf" srcId="{61AE1A0C-2B17-41A0-B24E-8A0EB758E957}" destId="{F01EFB45-DA68-4FC2-B42C-7AC7CE8C49CF}" srcOrd="0" destOrd="0" presId="urn:microsoft.com/office/officeart/2005/8/layout/orgChart1"/>
    <dgm:cxn modelId="{A8AFA018-EBBC-4ACE-AEA1-C7E065C3074E}" type="presOf" srcId="{8AE5F3C8-4FA4-4B31-BD8A-7606A0139D4A}" destId="{F79985FD-C6C2-42FB-AF57-4840507FBEF9}" srcOrd="0" destOrd="0" presId="urn:microsoft.com/office/officeart/2005/8/layout/orgChart1"/>
    <dgm:cxn modelId="{7E32EE37-AADE-4EE3-8A7E-743F2B6CDD86}" srcId="{937E4C97-AD52-4719-8C04-9638066921AC}" destId="{9A8CDCD8-03CB-4CFB-AEE7-B6D720199259}" srcOrd="1" destOrd="0" parTransId="{C884F581-1133-4AE7-A5D5-C916C612CAB8}" sibTransId="{81285BEA-23BF-4A46-BA5C-7A2245E905B9}"/>
    <dgm:cxn modelId="{0FB10BBE-2CF7-4CD1-A39D-08189A6FDAE5}" type="presOf" srcId="{61AE1A0C-2B17-41A0-B24E-8A0EB758E957}" destId="{B24321F6-BF89-4843-AAE1-0A376B8D05BE}" srcOrd="1" destOrd="0" presId="urn:microsoft.com/office/officeart/2005/8/layout/orgChart1"/>
    <dgm:cxn modelId="{B1B8983A-312F-45CC-8D22-11C4853987EC}" type="presOf" srcId="{C762D57E-01D1-498A-BB1D-1B6439529504}" destId="{95281B44-A6B5-4A6A-96AE-A0783431BC2E}" srcOrd="1" destOrd="0" presId="urn:microsoft.com/office/officeart/2005/8/layout/orgChart1"/>
    <dgm:cxn modelId="{C16E2A1F-F2DF-47D8-A2E3-A4DFC49E77C0}" srcId="{92084A18-476D-45E9-AF1D-3F724B02534E}" destId="{DD8006E2-2057-430D-8851-9D3FD6FD0670}" srcOrd="0" destOrd="0" parTransId="{03A94FA9-3673-44AE-BA53-A949C202A284}" sibTransId="{840B1F0F-0C74-4594-9DE9-5C237B668222}"/>
    <dgm:cxn modelId="{0626CD61-A7EF-47CB-B423-30225838A0A9}" type="presOf" srcId="{CB177FD1-2160-40FD-B65B-7D7DCBA47E60}" destId="{03074F1E-C7BF-460C-9EFA-7A395CB07C32}" srcOrd="0" destOrd="0" presId="urn:microsoft.com/office/officeart/2005/8/layout/orgChart1"/>
    <dgm:cxn modelId="{61ACF850-763E-429B-BE58-7CE9F05C3F59}" srcId="{BDA810D0-6FA4-4F40-9A76-E99D7FD003CD}" destId="{C9C76788-816E-4F2D-A988-BDAF4C08D333}" srcOrd="0" destOrd="0" parTransId="{336D7A9F-3246-46B0-AF0E-1F6522CF82F7}" sibTransId="{4B98C169-9711-4B96-8171-7FCC353C6CA9}"/>
    <dgm:cxn modelId="{F8B6E6DD-D99B-4D8A-A550-3AAC25C0E896}" type="presOf" srcId="{D01C1448-AD1C-4857-A24D-EEFF301514A7}" destId="{EDF8984E-D785-4B71-A5D2-8B930C6A08C9}" srcOrd="0" destOrd="0" presId="urn:microsoft.com/office/officeart/2005/8/layout/orgChart1"/>
    <dgm:cxn modelId="{6E53E98E-A2EF-4AB3-96EF-A798E3F0D798}" type="presOf" srcId="{9A8CDCD8-03CB-4CFB-AEE7-B6D720199259}" destId="{4EFFD339-0927-4CAE-BC42-BF1E93CD5D9E}" srcOrd="0" destOrd="0" presId="urn:microsoft.com/office/officeart/2005/8/layout/orgChart1"/>
    <dgm:cxn modelId="{91EF0F6C-75EC-4315-B277-7E0BE2BCFDF5}" type="presOf" srcId="{BA9483B2-4F37-40BD-BC9B-1FF90EE766D6}" destId="{C287614C-458B-406A-B4CF-98AB31EAADDF}" srcOrd="0" destOrd="0" presId="urn:microsoft.com/office/officeart/2005/8/layout/orgChart1"/>
    <dgm:cxn modelId="{24EE31AB-7A9A-48DA-8C56-5C12461E1B6F}" type="presOf" srcId="{54408C22-7767-48E1-9B1D-8E53F9D21B64}" destId="{1738FA46-080E-4ABC-957E-D15625FE32F9}" srcOrd="1" destOrd="0" presId="urn:microsoft.com/office/officeart/2005/8/layout/orgChart1"/>
    <dgm:cxn modelId="{024D6E36-E19E-4468-8382-1DB37979AEA6}" type="presOf" srcId="{5BE69717-65AA-4C2F-AFA1-99AF3FB03E2A}" destId="{22BDFF70-74DF-4D2D-83CA-A2147661AB1C}" srcOrd="0" destOrd="0" presId="urn:microsoft.com/office/officeart/2005/8/layout/orgChart1"/>
    <dgm:cxn modelId="{D06B82E6-2B9A-4850-8ADB-67FD9611C8C5}" type="presOf" srcId="{26D26F54-11E6-41A4-AA40-AB96F5F9EAE7}" destId="{30A03FE7-67BB-454D-8A65-E5C28764D2F6}" srcOrd="0" destOrd="0" presId="urn:microsoft.com/office/officeart/2005/8/layout/orgChart1"/>
    <dgm:cxn modelId="{48B8E794-34F1-4729-9781-D1EC0142A4C7}" type="presOf" srcId="{D753E760-86D6-4A92-90E8-83B0331AE370}" destId="{A60D173C-05DE-4194-87DD-2723829DFCFC}" srcOrd="0" destOrd="0" presId="urn:microsoft.com/office/officeart/2005/8/layout/orgChart1"/>
    <dgm:cxn modelId="{DCDFA046-9FA2-45D6-AE44-5EE592B61712}" type="presOf" srcId="{1CD0C249-1B43-4716-9423-5805B6B8B144}" destId="{C4DD10B3-E18D-49AF-83E3-2A8A11C2D973}" srcOrd="1" destOrd="0" presId="urn:microsoft.com/office/officeart/2005/8/layout/orgChart1"/>
    <dgm:cxn modelId="{D68F7393-AE69-43E0-9955-6BEF118028A2}" type="presOf" srcId="{6A6E69DF-1F0A-4BFA-9BDB-01FC018A74DE}" destId="{AF01CB9C-6145-411C-A11C-DFA5BE58BE64}" srcOrd="1" destOrd="0" presId="urn:microsoft.com/office/officeart/2005/8/layout/orgChart1"/>
    <dgm:cxn modelId="{ED028E7D-6EB7-4FEF-9776-140851D9C11E}" type="presOf" srcId="{92084A18-476D-45E9-AF1D-3F724B02534E}" destId="{3DA57BB2-2373-40AF-89AE-135AE335CD42}" srcOrd="1" destOrd="0" presId="urn:microsoft.com/office/officeart/2005/8/layout/orgChart1"/>
    <dgm:cxn modelId="{9B5DB93B-F595-461C-B566-F291A7400296}" type="presOf" srcId="{A36DF187-1430-4B5E-B346-74503EE41CAD}" destId="{2A17B824-EE9F-40E9-A280-65A86B790C24}" srcOrd="0" destOrd="0" presId="urn:microsoft.com/office/officeart/2005/8/layout/orgChart1"/>
    <dgm:cxn modelId="{D8A68B3C-877C-4154-8961-3EB8EB25B608}" type="presOf" srcId="{E5526C32-EF88-4CCA-9D0C-78553BFEEBC3}" destId="{D14D2CAE-0E03-4BD8-BC3C-70DF18801727}" srcOrd="0" destOrd="0" presId="urn:microsoft.com/office/officeart/2005/8/layout/orgChart1"/>
    <dgm:cxn modelId="{FC3EE91D-2D5C-4574-8F2E-63A04EDB8D3A}" type="presOf" srcId="{3B465C2E-4876-4273-948F-056C84C96F5F}" destId="{B1C1B4C8-D117-484F-825C-78DE6C41B6CD}" srcOrd="0" destOrd="0" presId="urn:microsoft.com/office/officeart/2005/8/layout/orgChart1"/>
    <dgm:cxn modelId="{11E1A3CF-7AC2-4BE4-8C14-B30047CEE96C}" type="presOf" srcId="{03A94FA9-3673-44AE-BA53-A949C202A284}" destId="{9CCEFE41-657E-441D-A1CA-978C358BDA7F}" srcOrd="0" destOrd="0" presId="urn:microsoft.com/office/officeart/2005/8/layout/orgChart1"/>
    <dgm:cxn modelId="{70B9F5D1-3EA3-4F74-915A-B37D573103CD}" type="presOf" srcId="{0D4DDB5E-CEC7-4682-80EF-B20B6318507A}" destId="{EBE7EA8A-455E-46E9-9449-03D66DCFC37A}" srcOrd="1" destOrd="0" presId="urn:microsoft.com/office/officeart/2005/8/layout/orgChart1"/>
    <dgm:cxn modelId="{F6A22F6D-FC44-404F-BA3D-DAEFD472685E}" type="presOf" srcId="{65B2E4B0-9777-4A1E-A783-201EDA60AFDF}" destId="{DC0287FC-FE35-4023-8EDD-F94AF994B5D0}" srcOrd="0" destOrd="0" presId="urn:microsoft.com/office/officeart/2005/8/layout/orgChart1"/>
    <dgm:cxn modelId="{C61E3831-9338-4C3B-A6E0-6B67AB585F85}" srcId="{0845920A-39C7-4A07-821C-4370A0A285CB}" destId="{312887CF-DB7E-47E0-8982-54FDB9381F06}" srcOrd="3" destOrd="0" parTransId="{A36DF187-1430-4B5E-B346-74503EE41CAD}" sibTransId="{DEBB5998-D845-48AD-93DE-F9917B50647F}"/>
    <dgm:cxn modelId="{13F4FD07-5F16-4FB1-9616-8FE978CFA700}" type="presOf" srcId="{856A8576-C510-4120-B0D7-F951417A302F}" destId="{46364B2F-83CE-48FF-B4F6-1C3FD507FECA}" srcOrd="0" destOrd="0" presId="urn:microsoft.com/office/officeart/2005/8/layout/orgChart1"/>
    <dgm:cxn modelId="{719DC7B1-21E6-40D3-A1EA-C7448ED405F0}" type="presOf" srcId="{1CD0C249-1B43-4716-9423-5805B6B8B144}" destId="{9A55E067-D072-4EB8-AD71-5C0195AFC34F}" srcOrd="0" destOrd="0" presId="urn:microsoft.com/office/officeart/2005/8/layout/orgChart1"/>
    <dgm:cxn modelId="{542F9B94-2BC3-4CF1-B804-1C9B59A26102}" type="presOf" srcId="{69CB4082-E3E9-4E5C-9CC7-73B893C10E14}" destId="{9DBE4CA4-E0E2-48E7-BE92-8257DAB977D6}" srcOrd="0" destOrd="0" presId="urn:microsoft.com/office/officeart/2005/8/layout/orgChart1"/>
    <dgm:cxn modelId="{F392681C-6DA0-42C4-B0B8-B24716A27C81}" srcId="{E5526C32-EF88-4CCA-9D0C-78553BFEEBC3}" destId="{50D12B89-DCD6-4DAE-91F8-B6F94D7B042D}" srcOrd="0" destOrd="0" parTransId="{465E7F7E-1215-4DD7-9EB0-4D7F685AA737}" sibTransId="{4516CD8A-B458-4D34-9E0B-BC54075201FB}"/>
    <dgm:cxn modelId="{054FA1F3-73E7-4E21-87E7-27D08053F71B}" type="presOf" srcId="{9A8CDCD8-03CB-4CFB-AEE7-B6D720199259}" destId="{5BE00E19-241A-481E-B7CB-6204E06B6F3D}" srcOrd="1" destOrd="0" presId="urn:microsoft.com/office/officeart/2005/8/layout/orgChart1"/>
    <dgm:cxn modelId="{1414DAE5-D16D-411C-92F9-05330E461FBE}" srcId="{0845920A-39C7-4A07-821C-4370A0A285CB}" destId="{856A8576-C510-4120-B0D7-F951417A302F}" srcOrd="4" destOrd="0" parTransId="{26D26F54-11E6-41A4-AA40-AB96F5F9EAE7}" sibTransId="{D207F0F0-B17A-45FC-AE11-DF6987B2F2D8}"/>
    <dgm:cxn modelId="{C31A7EB5-BE59-465E-AEE8-AB463D091B87}" type="presOf" srcId="{5AE80A35-9A3D-4486-B808-CA159A64377E}" destId="{4B4E49F4-03E9-4483-B90A-316565388C8F}" srcOrd="1" destOrd="0" presId="urn:microsoft.com/office/officeart/2005/8/layout/orgChart1"/>
    <dgm:cxn modelId="{873D7F49-3BB8-4D85-9E6F-4E2D3A21EBE6}" type="presOf" srcId="{45773308-F5C3-4DB3-8ECC-570CAEEC02B4}" destId="{44E8E20D-63B1-4F24-8EF8-FE11826EC99C}" srcOrd="1" destOrd="0" presId="urn:microsoft.com/office/officeart/2005/8/layout/orgChart1"/>
    <dgm:cxn modelId="{030A8068-75A0-4264-956C-D7A8145C02F8}" srcId="{0845920A-39C7-4A07-821C-4370A0A285CB}" destId="{BA1DA56B-E755-4434-B741-04B421F81FD3}" srcOrd="1" destOrd="0" parTransId="{5BE69717-65AA-4C2F-AFA1-99AF3FB03E2A}" sibTransId="{DA120822-1454-4F2C-8DAB-D3ACB95101C5}"/>
    <dgm:cxn modelId="{6696167F-FF10-434B-A19D-582D37CD9B0C}" type="presOf" srcId="{312887CF-DB7E-47E0-8982-54FDB9381F06}" destId="{A67C0A3D-04C9-4714-AC40-B485F6F1F3C3}" srcOrd="0" destOrd="0" presId="urn:microsoft.com/office/officeart/2005/8/layout/orgChart1"/>
    <dgm:cxn modelId="{3908EACD-4299-4331-B875-B8DE47F374C6}" type="presParOf" srcId="{653D3CD0-EB73-4332-8FB6-80B7BEDDE02B}" destId="{FB11F2A0-1987-47E9-A86C-04357A25BA71}" srcOrd="0" destOrd="0" presId="urn:microsoft.com/office/officeart/2005/8/layout/orgChart1"/>
    <dgm:cxn modelId="{50DA1FAA-6ED6-4A48-A5CD-E9A781122AFF}" type="presParOf" srcId="{FB11F2A0-1987-47E9-A86C-04357A25BA71}" destId="{3D0CD13A-45AA-4B61-8523-17517CEDF4F1}" srcOrd="0" destOrd="0" presId="urn:microsoft.com/office/officeart/2005/8/layout/orgChart1"/>
    <dgm:cxn modelId="{B366AC52-ED43-4CE6-9FDC-23D724409A59}" type="presParOf" srcId="{3D0CD13A-45AA-4B61-8523-17517CEDF4F1}" destId="{2C157E59-414E-452C-97DD-F25E98E9198D}" srcOrd="0" destOrd="0" presId="urn:microsoft.com/office/officeart/2005/8/layout/orgChart1"/>
    <dgm:cxn modelId="{2B269649-4BCD-4F96-BA68-E122196E2122}" type="presParOf" srcId="{3D0CD13A-45AA-4B61-8523-17517CEDF4F1}" destId="{3DA57BB2-2373-40AF-89AE-135AE335CD42}" srcOrd="1" destOrd="0" presId="urn:microsoft.com/office/officeart/2005/8/layout/orgChart1"/>
    <dgm:cxn modelId="{192DC70F-2025-4F7C-9473-0BCCD3F89C56}" type="presParOf" srcId="{FB11F2A0-1987-47E9-A86C-04357A25BA71}" destId="{779AFE32-F138-4BED-BFF0-28B49386DACD}" srcOrd="1" destOrd="0" presId="urn:microsoft.com/office/officeart/2005/8/layout/orgChart1"/>
    <dgm:cxn modelId="{3A1A92DC-12BA-4374-AB5C-D837A46B4A94}" type="presParOf" srcId="{779AFE32-F138-4BED-BFF0-28B49386DACD}" destId="{9CCEFE41-657E-441D-A1CA-978C358BDA7F}" srcOrd="0" destOrd="0" presId="urn:microsoft.com/office/officeart/2005/8/layout/orgChart1"/>
    <dgm:cxn modelId="{052CDA35-4217-451A-B961-5891B64AB777}" type="presParOf" srcId="{779AFE32-F138-4BED-BFF0-28B49386DACD}" destId="{472D5446-C865-4D51-8A74-DE451C84932B}" srcOrd="1" destOrd="0" presId="urn:microsoft.com/office/officeart/2005/8/layout/orgChart1"/>
    <dgm:cxn modelId="{DF5C149E-C29F-4A19-AC98-F10193D88021}" type="presParOf" srcId="{472D5446-C865-4D51-8A74-DE451C84932B}" destId="{13E179A5-18A4-41B6-BB99-962D3DD9115B}" srcOrd="0" destOrd="0" presId="urn:microsoft.com/office/officeart/2005/8/layout/orgChart1"/>
    <dgm:cxn modelId="{58D7846E-9A08-4812-ACDD-922D9E55C329}" type="presParOf" srcId="{13E179A5-18A4-41B6-BB99-962D3DD9115B}" destId="{20E58E2F-C59F-4667-8AA6-F17861DA35A5}" srcOrd="0" destOrd="0" presId="urn:microsoft.com/office/officeart/2005/8/layout/orgChart1"/>
    <dgm:cxn modelId="{F1DB7154-F2C6-456B-A939-CA317C64E520}" type="presParOf" srcId="{13E179A5-18A4-41B6-BB99-962D3DD9115B}" destId="{1271AA8E-EA35-4EBD-BFA8-01344CC44425}" srcOrd="1" destOrd="0" presId="urn:microsoft.com/office/officeart/2005/8/layout/orgChart1"/>
    <dgm:cxn modelId="{F4BFC23A-7207-4B95-A73F-C8561C5400B3}" type="presParOf" srcId="{472D5446-C865-4D51-8A74-DE451C84932B}" destId="{399ECC6F-9E5C-499C-9ABB-E15A2863E910}" srcOrd="1" destOrd="0" presId="urn:microsoft.com/office/officeart/2005/8/layout/orgChart1"/>
    <dgm:cxn modelId="{FE8F4482-4B42-4A2D-8393-934727E3E428}" type="presParOf" srcId="{399ECC6F-9E5C-499C-9ABB-E15A2863E910}" destId="{9B0FCE05-B37A-499E-B9CB-264876820E3D}" srcOrd="0" destOrd="0" presId="urn:microsoft.com/office/officeart/2005/8/layout/orgChart1"/>
    <dgm:cxn modelId="{386FA363-F4D8-469E-B3DB-8840EC1E6BC2}" type="presParOf" srcId="{399ECC6F-9E5C-499C-9ABB-E15A2863E910}" destId="{4CC9EB15-7267-4F7D-BD27-DE61F3DBEDF5}" srcOrd="1" destOrd="0" presId="urn:microsoft.com/office/officeart/2005/8/layout/orgChart1"/>
    <dgm:cxn modelId="{057E56E5-6D02-4A05-A794-12305C71EE51}" type="presParOf" srcId="{4CC9EB15-7267-4F7D-BD27-DE61F3DBEDF5}" destId="{29D1E908-493B-407E-A9AF-B8600B76EBDC}" srcOrd="0" destOrd="0" presId="urn:microsoft.com/office/officeart/2005/8/layout/orgChart1"/>
    <dgm:cxn modelId="{01955F58-8B4E-410E-AE49-9F893BB1BFB0}" type="presParOf" srcId="{29D1E908-493B-407E-A9AF-B8600B76EBDC}" destId="{0B307CBA-0B03-4FFE-9DBA-61140E8E65A8}" srcOrd="0" destOrd="0" presId="urn:microsoft.com/office/officeart/2005/8/layout/orgChart1"/>
    <dgm:cxn modelId="{C8C6DC6B-EA0D-4BD7-BE47-913AEAFE96BD}" type="presParOf" srcId="{29D1E908-493B-407E-A9AF-B8600B76EBDC}" destId="{129C14D1-05CA-4BF5-AFA3-86D68F29CE58}" srcOrd="1" destOrd="0" presId="urn:microsoft.com/office/officeart/2005/8/layout/orgChart1"/>
    <dgm:cxn modelId="{A23F5BAF-87FE-478D-8157-1C3445EB89CC}" type="presParOf" srcId="{4CC9EB15-7267-4F7D-BD27-DE61F3DBEDF5}" destId="{4CC63D4F-D4EE-4387-963C-80B92528DC4C}" srcOrd="1" destOrd="0" presId="urn:microsoft.com/office/officeart/2005/8/layout/orgChart1"/>
    <dgm:cxn modelId="{484E746C-C21C-4A22-9D09-1512E75429E5}" type="presParOf" srcId="{4CC63D4F-D4EE-4387-963C-80B92528DC4C}" destId="{E98730D3-6BEE-4653-978F-80E765CE68D3}" srcOrd="0" destOrd="0" presId="urn:microsoft.com/office/officeart/2005/8/layout/orgChart1"/>
    <dgm:cxn modelId="{FB80E060-6AAF-4FEC-A737-1A3BCD92137C}" type="presParOf" srcId="{4CC63D4F-D4EE-4387-963C-80B92528DC4C}" destId="{42BBF94C-43C0-44C0-A18B-40A21C3BB0B5}" srcOrd="1" destOrd="0" presId="urn:microsoft.com/office/officeart/2005/8/layout/orgChart1"/>
    <dgm:cxn modelId="{AAFC3466-16B3-4106-877B-572EB7343D3A}" type="presParOf" srcId="{42BBF94C-43C0-44C0-A18B-40A21C3BB0B5}" destId="{9DCD6ABD-DC74-43EB-9949-F79830EDA8F0}" srcOrd="0" destOrd="0" presId="urn:microsoft.com/office/officeart/2005/8/layout/orgChart1"/>
    <dgm:cxn modelId="{7B92E3F1-439E-4395-A815-7EE67510A5AF}" type="presParOf" srcId="{9DCD6ABD-DC74-43EB-9949-F79830EDA8F0}" destId="{B1C1B4C8-D117-484F-825C-78DE6C41B6CD}" srcOrd="0" destOrd="0" presId="urn:microsoft.com/office/officeart/2005/8/layout/orgChart1"/>
    <dgm:cxn modelId="{3AEA3EED-874B-4663-A527-F41067A972FB}" type="presParOf" srcId="{9DCD6ABD-DC74-43EB-9949-F79830EDA8F0}" destId="{A2D8211D-1EEE-4EDA-888C-76A362AA0A87}" srcOrd="1" destOrd="0" presId="urn:microsoft.com/office/officeart/2005/8/layout/orgChart1"/>
    <dgm:cxn modelId="{5F72AB3D-64D6-4258-B5ED-DA62A83CB234}" type="presParOf" srcId="{42BBF94C-43C0-44C0-A18B-40A21C3BB0B5}" destId="{7B89F7F6-FCE9-4E0B-A9AE-C46C4085E937}" srcOrd="1" destOrd="0" presId="urn:microsoft.com/office/officeart/2005/8/layout/orgChart1"/>
    <dgm:cxn modelId="{3B13B649-198D-4973-B621-75F6E9F29AE3}" type="presParOf" srcId="{7B89F7F6-FCE9-4E0B-A9AE-C46C4085E937}" destId="{9DBE4CA4-E0E2-48E7-BE92-8257DAB977D6}" srcOrd="0" destOrd="0" presId="urn:microsoft.com/office/officeart/2005/8/layout/orgChart1"/>
    <dgm:cxn modelId="{2C6D21E9-9D1F-4946-A53C-57E73E829F97}" type="presParOf" srcId="{7B89F7F6-FCE9-4E0B-A9AE-C46C4085E937}" destId="{3FD7E601-13D4-460A-81B8-A5156D4EFCEA}" srcOrd="1" destOrd="0" presId="urn:microsoft.com/office/officeart/2005/8/layout/orgChart1"/>
    <dgm:cxn modelId="{D108CA97-AFAD-4B6D-BDAA-A08251FB593A}" type="presParOf" srcId="{3FD7E601-13D4-460A-81B8-A5156D4EFCEA}" destId="{8B098B53-447B-4759-BFAA-0324A7B711DD}" srcOrd="0" destOrd="0" presId="urn:microsoft.com/office/officeart/2005/8/layout/orgChart1"/>
    <dgm:cxn modelId="{9F4E39E0-562C-4DFF-81F1-B16DF3D27D80}" type="presParOf" srcId="{8B098B53-447B-4759-BFAA-0324A7B711DD}" destId="{F01EFB45-DA68-4FC2-B42C-7AC7CE8C49CF}" srcOrd="0" destOrd="0" presId="urn:microsoft.com/office/officeart/2005/8/layout/orgChart1"/>
    <dgm:cxn modelId="{56927D66-2E33-402E-8B38-765FCEF03827}" type="presParOf" srcId="{8B098B53-447B-4759-BFAA-0324A7B711DD}" destId="{B24321F6-BF89-4843-AAE1-0A376B8D05BE}" srcOrd="1" destOrd="0" presId="urn:microsoft.com/office/officeart/2005/8/layout/orgChart1"/>
    <dgm:cxn modelId="{80AEF21F-A15B-40D0-8940-414F6A9D6A09}" type="presParOf" srcId="{3FD7E601-13D4-460A-81B8-A5156D4EFCEA}" destId="{E3801E3C-D7E9-4241-BE3A-0B8C136B619C}" srcOrd="1" destOrd="0" presId="urn:microsoft.com/office/officeart/2005/8/layout/orgChart1"/>
    <dgm:cxn modelId="{35367540-AE59-40CD-81AF-5BCBAD7DC798}" type="presParOf" srcId="{3FD7E601-13D4-460A-81B8-A5156D4EFCEA}" destId="{EE7778B2-3E2A-41B0-8C29-685F9E3527D4}" srcOrd="2" destOrd="0" presId="urn:microsoft.com/office/officeart/2005/8/layout/orgChart1"/>
    <dgm:cxn modelId="{885AAF3B-1956-46D6-9060-EB03F83CB85E}" type="presParOf" srcId="{42BBF94C-43C0-44C0-A18B-40A21C3BB0B5}" destId="{9F029473-A4C4-4C82-BB62-8D81593E9A79}" srcOrd="2" destOrd="0" presId="urn:microsoft.com/office/officeart/2005/8/layout/orgChart1"/>
    <dgm:cxn modelId="{C7A099D2-35F6-4CA0-BDD5-1C44F3B29D3D}" type="presParOf" srcId="{4CC63D4F-D4EE-4387-963C-80B92528DC4C}" destId="{3926F90C-B0FC-446D-A5DD-BEA92FB60A1C}" srcOrd="2" destOrd="0" presId="urn:microsoft.com/office/officeart/2005/8/layout/orgChart1"/>
    <dgm:cxn modelId="{083AC3BA-FEFB-43D7-BF4B-7669E1798A3B}" type="presParOf" srcId="{4CC63D4F-D4EE-4387-963C-80B92528DC4C}" destId="{F92D44A3-7F7A-4573-B582-503FBDD9A2FA}" srcOrd="3" destOrd="0" presId="urn:microsoft.com/office/officeart/2005/8/layout/orgChart1"/>
    <dgm:cxn modelId="{C9A31FA5-DCBA-4922-9545-828EDBE6620F}" type="presParOf" srcId="{F92D44A3-7F7A-4573-B582-503FBDD9A2FA}" destId="{1242D2E3-1AB8-4369-BA78-630704B56B03}" srcOrd="0" destOrd="0" presId="urn:microsoft.com/office/officeart/2005/8/layout/orgChart1"/>
    <dgm:cxn modelId="{32E7863D-4253-45D4-8631-CBD4198B2453}" type="presParOf" srcId="{1242D2E3-1AB8-4369-BA78-630704B56B03}" destId="{4EFFD339-0927-4CAE-BC42-BF1E93CD5D9E}" srcOrd="0" destOrd="0" presId="urn:microsoft.com/office/officeart/2005/8/layout/orgChart1"/>
    <dgm:cxn modelId="{617D0229-7AF4-4A2A-BB28-236A651F22D9}" type="presParOf" srcId="{1242D2E3-1AB8-4369-BA78-630704B56B03}" destId="{5BE00E19-241A-481E-B7CB-6204E06B6F3D}" srcOrd="1" destOrd="0" presId="urn:microsoft.com/office/officeart/2005/8/layout/orgChart1"/>
    <dgm:cxn modelId="{4C7FA3A2-10E6-4E96-AC60-BE34AFAD3BAF}" type="presParOf" srcId="{F92D44A3-7F7A-4573-B582-503FBDD9A2FA}" destId="{BEB6F426-9A34-4615-9E50-7F3B50145FE4}" srcOrd="1" destOrd="0" presId="urn:microsoft.com/office/officeart/2005/8/layout/orgChart1"/>
    <dgm:cxn modelId="{BBBC45CA-56CC-4255-B4A8-298D16E11F3B}" type="presParOf" srcId="{F92D44A3-7F7A-4573-B582-503FBDD9A2FA}" destId="{6C146823-E61F-450E-9C78-23E718F456DB}" srcOrd="2" destOrd="0" presId="urn:microsoft.com/office/officeart/2005/8/layout/orgChart1"/>
    <dgm:cxn modelId="{857D70C9-05F8-49A3-A808-D3DDFD917639}" type="presParOf" srcId="{4CC63D4F-D4EE-4387-963C-80B92528DC4C}" destId="{01136294-172A-4B5F-A453-824D71B5A728}" srcOrd="4" destOrd="0" presId="urn:microsoft.com/office/officeart/2005/8/layout/orgChart1"/>
    <dgm:cxn modelId="{799BA289-63FA-47D4-BE49-E76D1116F172}" type="presParOf" srcId="{4CC63D4F-D4EE-4387-963C-80B92528DC4C}" destId="{C3ADAFB9-8A5B-4DD4-B9F3-E1AE494576C7}" srcOrd="5" destOrd="0" presId="urn:microsoft.com/office/officeart/2005/8/layout/orgChart1"/>
    <dgm:cxn modelId="{5A5A2C73-E833-4E42-ADD0-AE7B22A190E4}" type="presParOf" srcId="{C3ADAFB9-8A5B-4DD4-B9F3-E1AE494576C7}" destId="{3FC154F0-E847-4D02-AD6F-3F62F969774B}" srcOrd="0" destOrd="0" presId="urn:microsoft.com/office/officeart/2005/8/layout/orgChart1"/>
    <dgm:cxn modelId="{6B2E30D5-3DE7-4199-A960-CCAC0C608C14}" type="presParOf" srcId="{3FC154F0-E847-4D02-AD6F-3F62F969774B}" destId="{C287614C-458B-406A-B4CF-98AB31EAADDF}" srcOrd="0" destOrd="0" presId="urn:microsoft.com/office/officeart/2005/8/layout/orgChart1"/>
    <dgm:cxn modelId="{A7091B7B-0747-47D4-BCF8-860B5430FFED}" type="presParOf" srcId="{3FC154F0-E847-4D02-AD6F-3F62F969774B}" destId="{EF59B9B1-1979-4409-8028-1B33C315CE69}" srcOrd="1" destOrd="0" presId="urn:microsoft.com/office/officeart/2005/8/layout/orgChart1"/>
    <dgm:cxn modelId="{93D1188D-E4D1-47C4-843E-1A7EECAF93B8}" type="presParOf" srcId="{C3ADAFB9-8A5B-4DD4-B9F3-E1AE494576C7}" destId="{A634EDD2-77A6-4E32-B2A7-4BCFC6A2D7CB}" srcOrd="1" destOrd="0" presId="urn:microsoft.com/office/officeart/2005/8/layout/orgChart1"/>
    <dgm:cxn modelId="{47F09DCE-0F24-476A-87B1-3606AC641382}" type="presParOf" srcId="{C3ADAFB9-8A5B-4DD4-B9F3-E1AE494576C7}" destId="{194E2774-0AC5-408B-90E3-2C024063B524}" srcOrd="2" destOrd="0" presId="urn:microsoft.com/office/officeart/2005/8/layout/orgChart1"/>
    <dgm:cxn modelId="{B24B4F70-9269-46B6-85ED-1F0D67D19E25}" type="presParOf" srcId="{4CC63D4F-D4EE-4387-963C-80B92528DC4C}" destId="{C2908412-A1CF-4FD0-98CE-4EE19C1D88B3}" srcOrd="6" destOrd="0" presId="urn:microsoft.com/office/officeart/2005/8/layout/orgChart1"/>
    <dgm:cxn modelId="{110895FC-1D38-45FD-BC6E-8FB7E3FEBD46}" type="presParOf" srcId="{4CC63D4F-D4EE-4387-963C-80B92528DC4C}" destId="{17F2A888-B49B-4A2B-A468-C35848C06BA9}" srcOrd="7" destOrd="0" presId="urn:microsoft.com/office/officeart/2005/8/layout/orgChart1"/>
    <dgm:cxn modelId="{A0C5E114-C15E-40AD-9EDF-2C7142A1781F}" type="presParOf" srcId="{17F2A888-B49B-4A2B-A468-C35848C06BA9}" destId="{393FFBC6-30A5-499E-9594-E5A24B8BE193}" srcOrd="0" destOrd="0" presId="urn:microsoft.com/office/officeart/2005/8/layout/orgChart1"/>
    <dgm:cxn modelId="{07DA9CD7-4A80-4028-AF87-744AF27AE29A}" type="presParOf" srcId="{393FFBC6-30A5-499E-9594-E5A24B8BE193}" destId="{9A55E067-D072-4EB8-AD71-5C0195AFC34F}" srcOrd="0" destOrd="0" presId="urn:microsoft.com/office/officeart/2005/8/layout/orgChart1"/>
    <dgm:cxn modelId="{7DC99213-DB98-4812-BC25-CA4F472DA75B}" type="presParOf" srcId="{393FFBC6-30A5-499E-9594-E5A24B8BE193}" destId="{C4DD10B3-E18D-49AF-83E3-2A8A11C2D973}" srcOrd="1" destOrd="0" presId="urn:microsoft.com/office/officeart/2005/8/layout/orgChart1"/>
    <dgm:cxn modelId="{4DB099A5-CAE5-4B37-A52D-AD74F0CB76E0}" type="presParOf" srcId="{17F2A888-B49B-4A2B-A468-C35848C06BA9}" destId="{D0B7DD06-9CC4-492F-A7B3-71B81893FB6D}" srcOrd="1" destOrd="0" presId="urn:microsoft.com/office/officeart/2005/8/layout/orgChart1"/>
    <dgm:cxn modelId="{B7A34415-CD25-46C5-8735-0EA5FDDD46F6}" type="presParOf" srcId="{17F2A888-B49B-4A2B-A468-C35848C06BA9}" destId="{C8F115D6-E92E-4596-B5C4-66660053A82F}" srcOrd="2" destOrd="0" presId="urn:microsoft.com/office/officeart/2005/8/layout/orgChart1"/>
    <dgm:cxn modelId="{5D4EA5E9-CB08-43EA-9581-64CBACCF57A1}" type="presParOf" srcId="{4CC9EB15-7267-4F7D-BD27-DE61F3DBEDF5}" destId="{8DF88187-9EB3-4AFC-9E36-7353276A99B6}" srcOrd="2" destOrd="0" presId="urn:microsoft.com/office/officeart/2005/8/layout/orgChart1"/>
    <dgm:cxn modelId="{A0AEA746-1A64-4DBB-AB46-EC52EDC471C8}" type="presParOf" srcId="{472D5446-C865-4D51-8A74-DE451C84932B}" destId="{CDD8FD09-1772-4DF3-B965-498526696A2A}" srcOrd="2" destOrd="0" presId="urn:microsoft.com/office/officeart/2005/8/layout/orgChart1"/>
    <dgm:cxn modelId="{66A6F536-5330-4C64-83FB-6CAEBE648817}" type="presParOf" srcId="{779AFE32-F138-4BED-BFF0-28B49386DACD}" destId="{0D7CF7F3-814B-41D5-94B2-A7B0C3FE10E6}" srcOrd="2" destOrd="0" presId="urn:microsoft.com/office/officeart/2005/8/layout/orgChart1"/>
    <dgm:cxn modelId="{B78C174C-6969-4676-8469-877D547CDFD8}" type="presParOf" srcId="{779AFE32-F138-4BED-BFF0-28B49386DACD}" destId="{D238ECA9-6A9D-4231-8F4F-30BF81249240}" srcOrd="3" destOrd="0" presId="urn:microsoft.com/office/officeart/2005/8/layout/orgChart1"/>
    <dgm:cxn modelId="{337E8110-F2BE-4816-8101-4CFA670DCB0D}" type="presParOf" srcId="{D238ECA9-6A9D-4231-8F4F-30BF81249240}" destId="{50243A28-022C-43C9-A445-6D631F4F76A6}" srcOrd="0" destOrd="0" presId="urn:microsoft.com/office/officeart/2005/8/layout/orgChart1"/>
    <dgm:cxn modelId="{84676F9D-7967-4D69-BB30-402FACAD10E6}" type="presParOf" srcId="{50243A28-022C-43C9-A445-6D631F4F76A6}" destId="{1CB1189C-CDA0-480F-A9A2-782898A54BE8}" srcOrd="0" destOrd="0" presId="urn:microsoft.com/office/officeart/2005/8/layout/orgChart1"/>
    <dgm:cxn modelId="{3E1F5220-35E4-4B56-9C7E-A9091C1A64EC}" type="presParOf" srcId="{50243A28-022C-43C9-A445-6D631F4F76A6}" destId="{95281B44-A6B5-4A6A-96AE-A0783431BC2E}" srcOrd="1" destOrd="0" presId="urn:microsoft.com/office/officeart/2005/8/layout/orgChart1"/>
    <dgm:cxn modelId="{4EE112C6-104E-499F-8E45-A32CC65881DF}" type="presParOf" srcId="{D238ECA9-6A9D-4231-8F4F-30BF81249240}" destId="{6567B085-F9C5-4E6F-8A2F-C06FA458302E}" srcOrd="1" destOrd="0" presId="urn:microsoft.com/office/officeart/2005/8/layout/orgChart1"/>
    <dgm:cxn modelId="{EEF88C87-C468-4E58-9E95-F5BFB4F440DB}" type="presParOf" srcId="{6567B085-F9C5-4E6F-8A2F-C06FA458302E}" destId="{03074F1E-C7BF-460C-9EFA-7A395CB07C32}" srcOrd="0" destOrd="0" presId="urn:microsoft.com/office/officeart/2005/8/layout/orgChart1"/>
    <dgm:cxn modelId="{851F7931-8C7D-4F7F-B4C1-E3EE928291AA}" type="presParOf" srcId="{6567B085-F9C5-4E6F-8A2F-C06FA458302E}" destId="{50511C94-DC7B-403E-9888-637393B855D9}" srcOrd="1" destOrd="0" presId="urn:microsoft.com/office/officeart/2005/8/layout/orgChart1"/>
    <dgm:cxn modelId="{204888AF-8354-4AA6-BEED-DC3BF58BCC32}" type="presParOf" srcId="{50511C94-DC7B-403E-9888-637393B855D9}" destId="{79D479D1-EE7E-4354-BD74-6FE26E6F5849}" srcOrd="0" destOrd="0" presId="urn:microsoft.com/office/officeart/2005/8/layout/orgChart1"/>
    <dgm:cxn modelId="{890479C8-8BE7-4A1B-8264-571BD8496ED5}" type="presParOf" srcId="{79D479D1-EE7E-4354-BD74-6FE26E6F5849}" destId="{FCAA6D1D-CC70-454E-9093-46B4C10EBD2A}" srcOrd="0" destOrd="0" presId="urn:microsoft.com/office/officeart/2005/8/layout/orgChart1"/>
    <dgm:cxn modelId="{FB5A62E7-AF1F-46E6-9932-CA538CFA551B}" type="presParOf" srcId="{79D479D1-EE7E-4354-BD74-6FE26E6F5849}" destId="{EBE7EA8A-455E-46E9-9449-03D66DCFC37A}" srcOrd="1" destOrd="0" presId="urn:microsoft.com/office/officeart/2005/8/layout/orgChart1"/>
    <dgm:cxn modelId="{EC756166-C084-4C7D-B8BA-865AA0722808}" type="presParOf" srcId="{50511C94-DC7B-403E-9888-637393B855D9}" destId="{2BB86B69-A507-4AED-A952-97BD6BB95C33}" srcOrd="1" destOrd="0" presId="urn:microsoft.com/office/officeart/2005/8/layout/orgChart1"/>
    <dgm:cxn modelId="{6FD8EAB3-027F-4ACA-9BE4-038D60AD1857}" type="presParOf" srcId="{2BB86B69-A507-4AED-A952-97BD6BB95C33}" destId="{D3335DD4-FC36-4FFE-8186-065F0B97FA32}" srcOrd="0" destOrd="0" presId="urn:microsoft.com/office/officeart/2005/8/layout/orgChart1"/>
    <dgm:cxn modelId="{8F36E809-7C11-4C47-AD53-069AEB7A7595}" type="presParOf" srcId="{2BB86B69-A507-4AED-A952-97BD6BB95C33}" destId="{2F39DC06-9BC5-47E8-ADF1-A8B321679A61}" srcOrd="1" destOrd="0" presId="urn:microsoft.com/office/officeart/2005/8/layout/orgChart1"/>
    <dgm:cxn modelId="{3143AF65-E368-4050-97DB-9CE42C34FBE4}" type="presParOf" srcId="{2F39DC06-9BC5-47E8-ADF1-A8B321679A61}" destId="{24228E3C-DE48-438C-89C2-25127616B683}" srcOrd="0" destOrd="0" presId="urn:microsoft.com/office/officeart/2005/8/layout/orgChart1"/>
    <dgm:cxn modelId="{CD2006D2-FDE3-40EA-AE43-989E2D706702}" type="presParOf" srcId="{24228E3C-DE48-438C-89C2-25127616B683}" destId="{56FBD92B-DC80-4CB7-BC00-CC6B1980EAF2}" srcOrd="0" destOrd="0" presId="urn:microsoft.com/office/officeart/2005/8/layout/orgChart1"/>
    <dgm:cxn modelId="{E535E168-197E-4FDB-A899-A0CD37D68701}" type="presParOf" srcId="{24228E3C-DE48-438C-89C2-25127616B683}" destId="{73A36AFD-C4E2-4921-ABE4-F218F0676462}" srcOrd="1" destOrd="0" presId="urn:microsoft.com/office/officeart/2005/8/layout/orgChart1"/>
    <dgm:cxn modelId="{30DD5C0B-63D5-43EA-9468-808C8BE5BBC4}" type="presParOf" srcId="{2F39DC06-9BC5-47E8-ADF1-A8B321679A61}" destId="{B83C0C68-F427-4A04-9DCC-F4F0EBB260E5}" srcOrd="1" destOrd="0" presId="urn:microsoft.com/office/officeart/2005/8/layout/orgChart1"/>
    <dgm:cxn modelId="{8182236D-C3AD-42EC-92C1-39EE5FD2DCCE}" type="presParOf" srcId="{B83C0C68-F427-4A04-9DCC-F4F0EBB260E5}" destId="{EDF8984E-D785-4B71-A5D2-8B930C6A08C9}" srcOrd="0" destOrd="0" presId="urn:microsoft.com/office/officeart/2005/8/layout/orgChart1"/>
    <dgm:cxn modelId="{930F38DA-B265-4DE9-8E6E-FBD996192D3A}" type="presParOf" srcId="{B83C0C68-F427-4A04-9DCC-F4F0EBB260E5}" destId="{2FF842CC-0F57-4C30-B3C5-EB6BD6F41031}" srcOrd="1" destOrd="0" presId="urn:microsoft.com/office/officeart/2005/8/layout/orgChart1"/>
    <dgm:cxn modelId="{E13EB537-49C1-4CD8-BE78-29ECB575DFB8}" type="presParOf" srcId="{2FF842CC-0F57-4C30-B3C5-EB6BD6F41031}" destId="{3EFB9CB2-FF99-49ED-A751-2AC50474F7CA}" srcOrd="0" destOrd="0" presId="urn:microsoft.com/office/officeart/2005/8/layout/orgChart1"/>
    <dgm:cxn modelId="{6CD358CC-689C-4888-A047-3333F15FC36A}" type="presParOf" srcId="{3EFB9CB2-FF99-49ED-A751-2AC50474F7CA}" destId="{A60D173C-05DE-4194-87DD-2723829DFCFC}" srcOrd="0" destOrd="0" presId="urn:microsoft.com/office/officeart/2005/8/layout/orgChart1"/>
    <dgm:cxn modelId="{772942A0-644D-4A2A-ABD4-214C9C55E823}" type="presParOf" srcId="{3EFB9CB2-FF99-49ED-A751-2AC50474F7CA}" destId="{26861E71-8D77-4248-A52E-82E21671E477}" srcOrd="1" destOrd="0" presId="urn:microsoft.com/office/officeart/2005/8/layout/orgChart1"/>
    <dgm:cxn modelId="{68A84392-12F5-44EB-B4DB-92821AF63514}" type="presParOf" srcId="{2FF842CC-0F57-4C30-B3C5-EB6BD6F41031}" destId="{CD06F8CD-567E-429D-BD9D-03FFB73409C6}" srcOrd="1" destOrd="0" presId="urn:microsoft.com/office/officeart/2005/8/layout/orgChart1"/>
    <dgm:cxn modelId="{FD6C6A51-E1C3-476B-885A-0AB9AFB2A8EB}" type="presParOf" srcId="{2FF842CC-0F57-4C30-B3C5-EB6BD6F41031}" destId="{744AD073-D16E-410D-AC62-2FCD0D80B393}" srcOrd="2" destOrd="0" presId="urn:microsoft.com/office/officeart/2005/8/layout/orgChart1"/>
    <dgm:cxn modelId="{5B2CDFF8-0AC3-4CBB-8503-FD458AAD9AED}" type="presParOf" srcId="{B83C0C68-F427-4A04-9DCC-F4F0EBB260E5}" destId="{22BDFF70-74DF-4D2D-83CA-A2147661AB1C}" srcOrd="2" destOrd="0" presId="urn:microsoft.com/office/officeart/2005/8/layout/orgChart1"/>
    <dgm:cxn modelId="{31C3B99B-CAE9-4C58-AD82-3AD54CDD0FE4}" type="presParOf" srcId="{B83C0C68-F427-4A04-9DCC-F4F0EBB260E5}" destId="{E8EB8B45-0791-48F6-B335-463D0963CE26}" srcOrd="3" destOrd="0" presId="urn:microsoft.com/office/officeart/2005/8/layout/orgChart1"/>
    <dgm:cxn modelId="{CD0AB02B-1554-42A2-8B48-4F369F85FFD1}" type="presParOf" srcId="{E8EB8B45-0791-48F6-B335-463D0963CE26}" destId="{3605A0E4-3E0D-47CC-9B8E-C51F26E9CEB0}" srcOrd="0" destOrd="0" presId="urn:microsoft.com/office/officeart/2005/8/layout/orgChart1"/>
    <dgm:cxn modelId="{6F3EB9BB-94BF-4A64-90F3-425B6EB5D15D}" type="presParOf" srcId="{3605A0E4-3E0D-47CC-9B8E-C51F26E9CEB0}" destId="{528ED50F-A5E8-4128-A38B-12BEF849FD37}" srcOrd="0" destOrd="0" presId="urn:microsoft.com/office/officeart/2005/8/layout/orgChart1"/>
    <dgm:cxn modelId="{0A1F226D-AD77-4075-AA0C-186899892EC6}" type="presParOf" srcId="{3605A0E4-3E0D-47CC-9B8E-C51F26E9CEB0}" destId="{26F839D4-01D6-494C-B694-69FEB1A516A5}" srcOrd="1" destOrd="0" presId="urn:microsoft.com/office/officeart/2005/8/layout/orgChart1"/>
    <dgm:cxn modelId="{646B63FE-7115-4BAD-A52F-9DA6648C6C5B}" type="presParOf" srcId="{E8EB8B45-0791-48F6-B335-463D0963CE26}" destId="{27C8050B-A93F-4E23-B28E-4BB53232339F}" srcOrd="1" destOrd="0" presId="urn:microsoft.com/office/officeart/2005/8/layout/orgChart1"/>
    <dgm:cxn modelId="{B61C6528-B6E6-483F-ADB5-2D0332AA0DF7}" type="presParOf" srcId="{E8EB8B45-0791-48F6-B335-463D0963CE26}" destId="{2DA3DDD4-7766-417C-8A68-694ED7C4C6EF}" srcOrd="2" destOrd="0" presId="urn:microsoft.com/office/officeart/2005/8/layout/orgChart1"/>
    <dgm:cxn modelId="{CB86317B-A259-44E9-87FA-A3C5F2076D7E}" type="presParOf" srcId="{B83C0C68-F427-4A04-9DCC-F4F0EBB260E5}" destId="{FB8CC5F7-3164-4281-AF69-75AF7295A711}" srcOrd="4" destOrd="0" presId="urn:microsoft.com/office/officeart/2005/8/layout/orgChart1"/>
    <dgm:cxn modelId="{D75FC252-64B2-49EE-B759-31B8A25A41D1}" type="presParOf" srcId="{B83C0C68-F427-4A04-9DCC-F4F0EBB260E5}" destId="{908E31E9-8050-4B8C-BB5F-BF346E16BD3B}" srcOrd="5" destOrd="0" presId="urn:microsoft.com/office/officeart/2005/8/layout/orgChart1"/>
    <dgm:cxn modelId="{A6F00686-7B93-41E2-98F8-1BF13643C472}" type="presParOf" srcId="{908E31E9-8050-4B8C-BB5F-BF346E16BD3B}" destId="{B4CA1FCF-7727-4AD9-A7EA-CDC0B3188188}" srcOrd="0" destOrd="0" presId="urn:microsoft.com/office/officeart/2005/8/layout/orgChart1"/>
    <dgm:cxn modelId="{FEC25E79-8424-4639-B4D6-A252A5A25E80}" type="presParOf" srcId="{B4CA1FCF-7727-4AD9-A7EA-CDC0B3188188}" destId="{DE63318B-0128-4A2E-A7A0-E3C6756C049D}" srcOrd="0" destOrd="0" presId="urn:microsoft.com/office/officeart/2005/8/layout/orgChart1"/>
    <dgm:cxn modelId="{54F3AD5A-FEEC-4B6A-B3FB-1E7B9305A42A}" type="presParOf" srcId="{B4CA1FCF-7727-4AD9-A7EA-CDC0B3188188}" destId="{4B4E49F4-03E9-4483-B90A-316565388C8F}" srcOrd="1" destOrd="0" presId="urn:microsoft.com/office/officeart/2005/8/layout/orgChart1"/>
    <dgm:cxn modelId="{EA63597C-8E1C-4036-8E62-B24E55754C62}" type="presParOf" srcId="{908E31E9-8050-4B8C-BB5F-BF346E16BD3B}" destId="{DC2833EA-3003-4011-B5F3-4D0E7D27DDBC}" srcOrd="1" destOrd="0" presId="urn:microsoft.com/office/officeart/2005/8/layout/orgChart1"/>
    <dgm:cxn modelId="{4C813128-9267-464E-B1DD-E67D72525185}" type="presParOf" srcId="{908E31E9-8050-4B8C-BB5F-BF346E16BD3B}" destId="{565C1823-0485-4A7E-9F0D-B8E241C7E235}" srcOrd="2" destOrd="0" presId="urn:microsoft.com/office/officeart/2005/8/layout/orgChart1"/>
    <dgm:cxn modelId="{4BC44DAE-D30E-4281-9AB3-64C6DCB7CB8A}" type="presParOf" srcId="{B83C0C68-F427-4A04-9DCC-F4F0EBB260E5}" destId="{2A17B824-EE9F-40E9-A280-65A86B790C24}" srcOrd="6" destOrd="0" presId="urn:microsoft.com/office/officeart/2005/8/layout/orgChart1"/>
    <dgm:cxn modelId="{1BAAF13C-7D55-49C4-93B3-8D9DBB19DC1F}" type="presParOf" srcId="{B83C0C68-F427-4A04-9DCC-F4F0EBB260E5}" destId="{383C0C5B-F319-40C5-9079-3B7CD9852EBA}" srcOrd="7" destOrd="0" presId="urn:microsoft.com/office/officeart/2005/8/layout/orgChart1"/>
    <dgm:cxn modelId="{EA3DDE32-9DE1-4C8C-B715-3AC37E4266B4}" type="presParOf" srcId="{383C0C5B-F319-40C5-9079-3B7CD9852EBA}" destId="{BF8172DE-0350-4C08-8665-5D4D15F230AA}" srcOrd="0" destOrd="0" presId="urn:microsoft.com/office/officeart/2005/8/layout/orgChart1"/>
    <dgm:cxn modelId="{EE8EAFD1-5BD6-4E33-91E1-35397631B86A}" type="presParOf" srcId="{BF8172DE-0350-4C08-8665-5D4D15F230AA}" destId="{A67C0A3D-04C9-4714-AC40-B485F6F1F3C3}" srcOrd="0" destOrd="0" presId="urn:microsoft.com/office/officeart/2005/8/layout/orgChart1"/>
    <dgm:cxn modelId="{288CA516-9851-49E8-928A-F33B82E53160}" type="presParOf" srcId="{BF8172DE-0350-4C08-8665-5D4D15F230AA}" destId="{482733D9-CD5A-4789-AD38-51CD2D95B064}" srcOrd="1" destOrd="0" presId="urn:microsoft.com/office/officeart/2005/8/layout/orgChart1"/>
    <dgm:cxn modelId="{5FD80AC0-6721-4CD2-A50E-B27DD5BC249D}" type="presParOf" srcId="{383C0C5B-F319-40C5-9079-3B7CD9852EBA}" destId="{F1F4A1CF-E7BA-44A2-9712-0598DB0C5BE6}" srcOrd="1" destOrd="0" presId="urn:microsoft.com/office/officeart/2005/8/layout/orgChart1"/>
    <dgm:cxn modelId="{80823552-87C7-44DD-B0FC-514FDA4DA12A}" type="presParOf" srcId="{383C0C5B-F319-40C5-9079-3B7CD9852EBA}" destId="{85941A74-1C81-4409-BECB-276B0729C6DB}" srcOrd="2" destOrd="0" presId="urn:microsoft.com/office/officeart/2005/8/layout/orgChart1"/>
    <dgm:cxn modelId="{9EFFA346-ED04-4944-A695-77C004EB5EDE}" type="presParOf" srcId="{B83C0C68-F427-4A04-9DCC-F4F0EBB260E5}" destId="{30A03FE7-67BB-454D-8A65-E5C28764D2F6}" srcOrd="8" destOrd="0" presId="urn:microsoft.com/office/officeart/2005/8/layout/orgChart1"/>
    <dgm:cxn modelId="{C4BB3F99-7B41-4552-B837-B4AA7A6BFA7D}" type="presParOf" srcId="{B83C0C68-F427-4A04-9DCC-F4F0EBB260E5}" destId="{F542E9B8-F95F-4319-99E5-CD3E16A65995}" srcOrd="9" destOrd="0" presId="urn:microsoft.com/office/officeart/2005/8/layout/orgChart1"/>
    <dgm:cxn modelId="{56B063D2-1EF7-4F8D-8EB7-FE0AEC1C0DA3}" type="presParOf" srcId="{F542E9B8-F95F-4319-99E5-CD3E16A65995}" destId="{FEDC02F9-4B9A-4422-8971-DF9A3DAE838D}" srcOrd="0" destOrd="0" presId="urn:microsoft.com/office/officeart/2005/8/layout/orgChart1"/>
    <dgm:cxn modelId="{4DE61CBC-57B4-491A-86A0-3438760CE363}" type="presParOf" srcId="{FEDC02F9-4B9A-4422-8971-DF9A3DAE838D}" destId="{46364B2F-83CE-48FF-B4F6-1C3FD507FECA}" srcOrd="0" destOrd="0" presId="urn:microsoft.com/office/officeart/2005/8/layout/orgChart1"/>
    <dgm:cxn modelId="{B64F5753-BB26-4767-887D-DA90E141F1CB}" type="presParOf" srcId="{FEDC02F9-4B9A-4422-8971-DF9A3DAE838D}" destId="{3D88E6A6-D00F-4A28-8975-E99E168204AC}" srcOrd="1" destOrd="0" presId="urn:microsoft.com/office/officeart/2005/8/layout/orgChart1"/>
    <dgm:cxn modelId="{3C1BACF4-35C3-475C-8CA2-BF07297FD98F}" type="presParOf" srcId="{F542E9B8-F95F-4319-99E5-CD3E16A65995}" destId="{2818149B-607F-484A-8B94-D572536967BC}" srcOrd="1" destOrd="0" presId="urn:microsoft.com/office/officeart/2005/8/layout/orgChart1"/>
    <dgm:cxn modelId="{DAC0D43B-B3BD-4244-AF40-7DD8E66FC324}" type="presParOf" srcId="{F542E9B8-F95F-4319-99E5-CD3E16A65995}" destId="{F7B7F0E6-EE1F-446C-85C1-D6F6ED13D289}" srcOrd="2" destOrd="0" presId="urn:microsoft.com/office/officeart/2005/8/layout/orgChart1"/>
    <dgm:cxn modelId="{F3E21E02-AA0C-4423-90A0-7B677A54F01F}" type="presParOf" srcId="{2F39DC06-9BC5-47E8-ADF1-A8B321679A61}" destId="{E29831FD-5110-4E7F-A9D8-2D82828BB2F6}" srcOrd="2" destOrd="0" presId="urn:microsoft.com/office/officeart/2005/8/layout/orgChart1"/>
    <dgm:cxn modelId="{50F6F044-6C3E-4794-918C-9544AEDE0668}" type="presParOf" srcId="{50511C94-DC7B-403E-9888-637393B855D9}" destId="{C5A87861-E05E-4055-9596-4C9E44369433}" srcOrd="2" destOrd="0" presId="urn:microsoft.com/office/officeart/2005/8/layout/orgChart1"/>
    <dgm:cxn modelId="{5D9526D9-C7DF-4FF1-BB54-0B78A586556B}" type="presParOf" srcId="{6567B085-F9C5-4E6F-8A2F-C06FA458302E}" destId="{0D51F8B0-97DB-49F5-B537-DC4AAABEA89C}" srcOrd="2" destOrd="0" presId="urn:microsoft.com/office/officeart/2005/8/layout/orgChart1"/>
    <dgm:cxn modelId="{A26B970E-293C-4377-BC13-9F7E7E422816}" type="presParOf" srcId="{6567B085-F9C5-4E6F-8A2F-C06FA458302E}" destId="{3E3875FF-8C43-415A-AA50-CCFE55749180}" srcOrd="3" destOrd="0" presId="urn:microsoft.com/office/officeart/2005/8/layout/orgChart1"/>
    <dgm:cxn modelId="{ECF73FB5-DCA4-4E78-9CE6-F6E5985272C9}" type="presParOf" srcId="{3E3875FF-8C43-415A-AA50-CCFE55749180}" destId="{69C0FA48-93BE-4A76-BE9E-C8BD512867BA}" srcOrd="0" destOrd="0" presId="urn:microsoft.com/office/officeart/2005/8/layout/orgChart1"/>
    <dgm:cxn modelId="{F77D5225-4196-47EF-977E-2B7F719B4615}" type="presParOf" srcId="{69C0FA48-93BE-4A76-BE9E-C8BD512867BA}" destId="{4B736D73-652A-45EC-B833-811E20216E7E}" srcOrd="0" destOrd="0" presId="urn:microsoft.com/office/officeart/2005/8/layout/orgChart1"/>
    <dgm:cxn modelId="{750B94D4-8F66-4465-ADAD-7621EB5C1583}" type="presParOf" srcId="{69C0FA48-93BE-4A76-BE9E-C8BD512867BA}" destId="{1738FA46-080E-4ABC-957E-D15625FE32F9}" srcOrd="1" destOrd="0" presId="urn:microsoft.com/office/officeart/2005/8/layout/orgChart1"/>
    <dgm:cxn modelId="{84694C1F-46B5-4980-AC71-E82D72618817}" type="presParOf" srcId="{3E3875FF-8C43-415A-AA50-CCFE55749180}" destId="{873FB88A-26FF-47E1-A623-5E4FF78637D3}" srcOrd="1" destOrd="0" presId="urn:microsoft.com/office/officeart/2005/8/layout/orgChart1"/>
    <dgm:cxn modelId="{173E5442-8BFB-4B2B-8FD1-D59ED22A94B4}" type="presParOf" srcId="{873FB88A-26FF-47E1-A623-5E4FF78637D3}" destId="{DC0287FC-FE35-4023-8EDD-F94AF994B5D0}" srcOrd="0" destOrd="0" presId="urn:microsoft.com/office/officeart/2005/8/layout/orgChart1"/>
    <dgm:cxn modelId="{1EEDC3A1-0EA7-4746-BCD6-EA3DFB1B8823}" type="presParOf" srcId="{873FB88A-26FF-47E1-A623-5E4FF78637D3}" destId="{58429159-9D65-4DB9-BD89-832259F179B1}" srcOrd="1" destOrd="0" presId="urn:microsoft.com/office/officeart/2005/8/layout/orgChart1"/>
    <dgm:cxn modelId="{4F2848AC-074B-4E13-99E6-991464D6F1D6}" type="presParOf" srcId="{58429159-9D65-4DB9-BD89-832259F179B1}" destId="{5C464FAE-AD69-4EFD-8B4D-C5E698C09E3E}" srcOrd="0" destOrd="0" presId="urn:microsoft.com/office/officeart/2005/8/layout/orgChart1"/>
    <dgm:cxn modelId="{833FFDEC-0952-4BF2-BAC5-4E62C19E3405}" type="presParOf" srcId="{5C464FAE-AD69-4EFD-8B4D-C5E698C09E3E}" destId="{2973D86C-FCEA-41EC-8DDF-FFA8FDF9C691}" srcOrd="0" destOrd="0" presId="urn:microsoft.com/office/officeart/2005/8/layout/orgChart1"/>
    <dgm:cxn modelId="{B806D4B8-1687-4D86-AF70-3AD24848C41B}" type="presParOf" srcId="{5C464FAE-AD69-4EFD-8B4D-C5E698C09E3E}" destId="{50C64257-B0BE-4426-A903-AD06567F6455}" srcOrd="1" destOrd="0" presId="urn:microsoft.com/office/officeart/2005/8/layout/orgChart1"/>
    <dgm:cxn modelId="{11D9B12A-99E1-406B-809C-56906F41AECF}" type="presParOf" srcId="{58429159-9D65-4DB9-BD89-832259F179B1}" destId="{24EB24A0-9096-4555-80FD-FDCEB54A7E34}" srcOrd="1" destOrd="0" presId="urn:microsoft.com/office/officeart/2005/8/layout/orgChart1"/>
    <dgm:cxn modelId="{A247B3A7-0696-4741-8CB0-4625FD5178F2}" type="presParOf" srcId="{24EB24A0-9096-4555-80FD-FDCEB54A7E34}" destId="{F40E6AEA-1273-443F-8701-B3335BCC9080}" srcOrd="0" destOrd="0" presId="urn:microsoft.com/office/officeart/2005/8/layout/orgChart1"/>
    <dgm:cxn modelId="{44390987-AD23-4F35-B948-06CCAD361734}" type="presParOf" srcId="{24EB24A0-9096-4555-80FD-FDCEB54A7E34}" destId="{E89433DE-7CB7-400C-B2B4-B04FB8EB01E2}" srcOrd="1" destOrd="0" presId="urn:microsoft.com/office/officeart/2005/8/layout/orgChart1"/>
    <dgm:cxn modelId="{D3B333ED-9BB4-4D60-8292-E544A09797A2}" type="presParOf" srcId="{E89433DE-7CB7-400C-B2B4-B04FB8EB01E2}" destId="{568EAF36-67D2-448C-BAD6-536E26D72771}" srcOrd="0" destOrd="0" presId="urn:microsoft.com/office/officeart/2005/8/layout/orgChart1"/>
    <dgm:cxn modelId="{C516610B-4F37-47CF-85B4-C57E3B455485}" type="presParOf" srcId="{568EAF36-67D2-448C-BAD6-536E26D72771}" destId="{75ADFC15-AC2F-4EB7-BB5A-17EFF893D330}" srcOrd="0" destOrd="0" presId="urn:microsoft.com/office/officeart/2005/8/layout/orgChart1"/>
    <dgm:cxn modelId="{50B15AF8-9186-428E-BC83-A018787E5A6B}" type="presParOf" srcId="{568EAF36-67D2-448C-BAD6-536E26D72771}" destId="{9D066395-6542-4AC0-B532-111D57A872B6}" srcOrd="1" destOrd="0" presId="urn:microsoft.com/office/officeart/2005/8/layout/orgChart1"/>
    <dgm:cxn modelId="{7578185B-D47F-4D40-B832-7FB8803C8DFC}" type="presParOf" srcId="{E89433DE-7CB7-400C-B2B4-B04FB8EB01E2}" destId="{51BB897E-DF1C-4F2D-8243-5E1E3DE3206C}" srcOrd="1" destOrd="0" presId="urn:microsoft.com/office/officeart/2005/8/layout/orgChart1"/>
    <dgm:cxn modelId="{FE3A1FF4-476A-4F5B-99E3-5B7A32C2360B}" type="presParOf" srcId="{51BB897E-DF1C-4F2D-8243-5E1E3DE3206C}" destId="{F79985FD-C6C2-42FB-AF57-4840507FBEF9}" srcOrd="0" destOrd="0" presId="urn:microsoft.com/office/officeart/2005/8/layout/orgChart1"/>
    <dgm:cxn modelId="{364B879D-7E23-4C48-A913-7E09DA0753C4}" type="presParOf" srcId="{51BB897E-DF1C-4F2D-8243-5E1E3DE3206C}" destId="{8A9E85CC-2A40-4728-BB50-C4DDA20E2551}" srcOrd="1" destOrd="0" presId="urn:microsoft.com/office/officeart/2005/8/layout/orgChart1"/>
    <dgm:cxn modelId="{87B0D129-6607-433D-8161-9707C5CB4B0B}" type="presParOf" srcId="{8A9E85CC-2A40-4728-BB50-C4DDA20E2551}" destId="{75657DC3-ADE1-4DAC-BF99-6E0B020DA082}" srcOrd="0" destOrd="0" presId="urn:microsoft.com/office/officeart/2005/8/layout/orgChart1"/>
    <dgm:cxn modelId="{044AE2A7-6D42-4318-B94A-D4C81BBD7522}" type="presParOf" srcId="{75657DC3-ADE1-4DAC-BF99-6E0B020DA082}" destId="{C90BFD3D-4544-4088-8552-AB63BDAC23DC}" srcOrd="0" destOrd="0" presId="urn:microsoft.com/office/officeart/2005/8/layout/orgChart1"/>
    <dgm:cxn modelId="{C5F89D32-CC6A-4499-B0AB-DEC8E6CAF3C3}" type="presParOf" srcId="{75657DC3-ADE1-4DAC-BF99-6E0B020DA082}" destId="{40783F78-5864-4977-9EC1-B1D96C0C86E1}" srcOrd="1" destOrd="0" presId="urn:microsoft.com/office/officeart/2005/8/layout/orgChart1"/>
    <dgm:cxn modelId="{CEC6FB4E-9BFE-4CE8-A4E1-0EE75DACBDA7}" type="presParOf" srcId="{8A9E85CC-2A40-4728-BB50-C4DDA20E2551}" destId="{702FF36C-0593-4651-9255-12286B1EAA65}" srcOrd="1" destOrd="0" presId="urn:microsoft.com/office/officeart/2005/8/layout/orgChart1"/>
    <dgm:cxn modelId="{DAF41354-24DB-4D73-9D9F-A705D941B9B6}" type="presParOf" srcId="{8A9E85CC-2A40-4728-BB50-C4DDA20E2551}" destId="{435A0153-900F-4AF6-9174-CEF1AE642A7B}" srcOrd="2" destOrd="0" presId="urn:microsoft.com/office/officeart/2005/8/layout/orgChart1"/>
    <dgm:cxn modelId="{76EB5181-0693-4A65-B091-199F14E2F984}" type="presParOf" srcId="{51BB897E-DF1C-4F2D-8243-5E1E3DE3206C}" destId="{9A49CC5E-1E87-407C-8711-8A547BA6F530}" srcOrd="2" destOrd="0" presId="urn:microsoft.com/office/officeart/2005/8/layout/orgChart1"/>
    <dgm:cxn modelId="{A11E6162-F81E-4025-8F35-12048A26B8DB}" type="presParOf" srcId="{51BB897E-DF1C-4F2D-8243-5E1E3DE3206C}" destId="{21D809C7-27E5-4B92-85B5-5238532D62AC}" srcOrd="3" destOrd="0" presId="urn:microsoft.com/office/officeart/2005/8/layout/orgChart1"/>
    <dgm:cxn modelId="{A35A3C43-2E18-403A-A12C-F148340C2BFA}" type="presParOf" srcId="{21D809C7-27E5-4B92-85B5-5238532D62AC}" destId="{5B189748-7279-4839-9565-98F2C2DFAA0A}" srcOrd="0" destOrd="0" presId="urn:microsoft.com/office/officeart/2005/8/layout/orgChart1"/>
    <dgm:cxn modelId="{086A9420-5E41-4DD4-89F9-CDA1499AA720}" type="presParOf" srcId="{5B189748-7279-4839-9565-98F2C2DFAA0A}" destId="{1BA022DE-832B-4658-919E-3B1C7A45EC28}" srcOrd="0" destOrd="0" presId="urn:microsoft.com/office/officeart/2005/8/layout/orgChart1"/>
    <dgm:cxn modelId="{3AA7CAAC-3ECB-49DC-8FE1-5E1ED17CBD15}" type="presParOf" srcId="{5B189748-7279-4839-9565-98F2C2DFAA0A}" destId="{44E8E20D-63B1-4F24-8EF8-FE11826EC99C}" srcOrd="1" destOrd="0" presId="urn:microsoft.com/office/officeart/2005/8/layout/orgChart1"/>
    <dgm:cxn modelId="{ED357B57-2FA6-469A-81BA-613A74A99D1A}" type="presParOf" srcId="{21D809C7-27E5-4B92-85B5-5238532D62AC}" destId="{25F4907A-E6C9-4E6C-8766-FFBA29AEB569}" srcOrd="1" destOrd="0" presId="urn:microsoft.com/office/officeart/2005/8/layout/orgChart1"/>
    <dgm:cxn modelId="{9DEA60E9-A03A-4DEC-92F8-DB2D69E64A44}" type="presParOf" srcId="{21D809C7-27E5-4B92-85B5-5238532D62AC}" destId="{46184D2E-21B0-4D57-B738-C4422C11124D}" srcOrd="2" destOrd="0" presId="urn:microsoft.com/office/officeart/2005/8/layout/orgChart1"/>
    <dgm:cxn modelId="{FB68AC65-B2AF-439C-8F38-6A8D21CBB0E2}" type="presParOf" srcId="{51BB897E-DF1C-4F2D-8243-5E1E3DE3206C}" destId="{9A11941A-C0DA-4762-A949-0305AED609FE}" srcOrd="4" destOrd="0" presId="urn:microsoft.com/office/officeart/2005/8/layout/orgChart1"/>
    <dgm:cxn modelId="{D90CF7AC-B41D-4894-B453-7E1831EC9B05}" type="presParOf" srcId="{51BB897E-DF1C-4F2D-8243-5E1E3DE3206C}" destId="{A3D9DCFA-1C8C-480C-BF98-E38E7FD47600}" srcOrd="5" destOrd="0" presId="urn:microsoft.com/office/officeart/2005/8/layout/orgChart1"/>
    <dgm:cxn modelId="{2F7CAA9F-4F75-47C3-8F5A-C97FFDCD4CC1}" type="presParOf" srcId="{A3D9DCFA-1C8C-480C-BF98-E38E7FD47600}" destId="{736FF901-A960-4E9E-96BF-543B938DDCBD}" srcOrd="0" destOrd="0" presId="urn:microsoft.com/office/officeart/2005/8/layout/orgChart1"/>
    <dgm:cxn modelId="{9CFF7DF0-BE50-4166-B5CB-FE217E94E157}" type="presParOf" srcId="{736FF901-A960-4E9E-96BF-543B938DDCBD}" destId="{FAC4A060-97A6-42CD-BBCE-4BE739B3C061}" srcOrd="0" destOrd="0" presId="urn:microsoft.com/office/officeart/2005/8/layout/orgChart1"/>
    <dgm:cxn modelId="{6248FBD9-838E-4806-9E57-9FD37B80B399}" type="presParOf" srcId="{736FF901-A960-4E9E-96BF-543B938DDCBD}" destId="{AF01CB9C-6145-411C-A11C-DFA5BE58BE64}" srcOrd="1" destOrd="0" presId="urn:microsoft.com/office/officeart/2005/8/layout/orgChart1"/>
    <dgm:cxn modelId="{2DA94BC1-E810-41B1-B44F-16FE5B59D685}" type="presParOf" srcId="{A3D9DCFA-1C8C-480C-BF98-E38E7FD47600}" destId="{9866252E-C691-4F4E-861B-1137C72A7675}" srcOrd="1" destOrd="0" presId="urn:microsoft.com/office/officeart/2005/8/layout/orgChart1"/>
    <dgm:cxn modelId="{CABC33E4-8E83-4C26-B929-4DEF287A1E2A}" type="presParOf" srcId="{A3D9DCFA-1C8C-480C-BF98-E38E7FD47600}" destId="{7E994B60-11F7-4D8F-8897-570BE0321925}" srcOrd="2" destOrd="0" presId="urn:microsoft.com/office/officeart/2005/8/layout/orgChart1"/>
    <dgm:cxn modelId="{0050CFEF-102F-4B26-A002-E28F9BA812CB}" type="presParOf" srcId="{E89433DE-7CB7-400C-B2B4-B04FB8EB01E2}" destId="{BA1E758C-D7BF-4C12-9A96-95F2845B0E41}" srcOrd="2" destOrd="0" presId="urn:microsoft.com/office/officeart/2005/8/layout/orgChart1"/>
    <dgm:cxn modelId="{35055055-B29C-4853-9ADA-344219CE7555}" type="presParOf" srcId="{24EB24A0-9096-4555-80FD-FDCEB54A7E34}" destId="{BEA21FC0-8971-4B86-9F95-9DAB5A787FBA}" srcOrd="2" destOrd="0" presId="urn:microsoft.com/office/officeart/2005/8/layout/orgChart1"/>
    <dgm:cxn modelId="{34DCF3AF-981F-4D4C-B054-1EA36F611059}" type="presParOf" srcId="{24EB24A0-9096-4555-80FD-FDCEB54A7E34}" destId="{5DF260B9-20FF-459B-9011-A58CD96B11A0}" srcOrd="3" destOrd="0" presId="urn:microsoft.com/office/officeart/2005/8/layout/orgChart1"/>
    <dgm:cxn modelId="{821AB148-0756-4D63-8491-4138C84A00AF}" type="presParOf" srcId="{5DF260B9-20FF-459B-9011-A58CD96B11A0}" destId="{A53ABB14-E9AC-4222-83E2-C1A613916B38}" srcOrd="0" destOrd="0" presId="urn:microsoft.com/office/officeart/2005/8/layout/orgChart1"/>
    <dgm:cxn modelId="{657932D5-9510-4725-827E-F74862578A08}" type="presParOf" srcId="{A53ABB14-E9AC-4222-83E2-C1A613916B38}" destId="{D14D2CAE-0E03-4BD8-BC3C-70DF18801727}" srcOrd="0" destOrd="0" presId="urn:microsoft.com/office/officeart/2005/8/layout/orgChart1"/>
    <dgm:cxn modelId="{B1D03F33-4F31-4154-8D92-BBF7DAD20BBE}" type="presParOf" srcId="{A53ABB14-E9AC-4222-83E2-C1A613916B38}" destId="{E48A3344-B662-42D5-9AE0-EE7A822E13BC}" srcOrd="1" destOrd="0" presId="urn:microsoft.com/office/officeart/2005/8/layout/orgChart1"/>
    <dgm:cxn modelId="{5530EFFC-68BF-4BA0-BC21-0426B63615E1}" type="presParOf" srcId="{5DF260B9-20FF-459B-9011-A58CD96B11A0}" destId="{39F70E8A-28C2-4330-B20F-44A4EC2BD8DC}" srcOrd="1" destOrd="0" presId="urn:microsoft.com/office/officeart/2005/8/layout/orgChart1"/>
    <dgm:cxn modelId="{94B5B79A-5F91-4C25-8EA0-BA4469EEE450}" type="presParOf" srcId="{39F70E8A-28C2-4330-B20F-44A4EC2BD8DC}" destId="{1D358F85-DC4A-4CD7-8F4C-B7B67344CF25}" srcOrd="0" destOrd="0" presId="urn:microsoft.com/office/officeart/2005/8/layout/orgChart1"/>
    <dgm:cxn modelId="{CF5C50CE-4A79-423E-8CDF-640E96D0414A}" type="presParOf" srcId="{39F70E8A-28C2-4330-B20F-44A4EC2BD8DC}" destId="{32FC7787-C0D3-44E0-9E34-7C91CC95ABD1}" srcOrd="1" destOrd="0" presId="urn:microsoft.com/office/officeart/2005/8/layout/orgChart1"/>
    <dgm:cxn modelId="{C6757C63-8152-4E8A-A111-25406085783C}" type="presParOf" srcId="{32FC7787-C0D3-44E0-9E34-7C91CC95ABD1}" destId="{E261A52B-CC58-4B6E-9D92-3B3787760F80}" srcOrd="0" destOrd="0" presId="urn:microsoft.com/office/officeart/2005/8/layout/orgChart1"/>
    <dgm:cxn modelId="{297DFAE8-FE7D-4D4A-BE5E-B751B1EFAC45}" type="presParOf" srcId="{E261A52B-CC58-4B6E-9D92-3B3787760F80}" destId="{84B79429-312E-49B2-AFF0-85373A667674}" srcOrd="0" destOrd="0" presId="urn:microsoft.com/office/officeart/2005/8/layout/orgChart1"/>
    <dgm:cxn modelId="{9DCEAB2C-D04F-49E7-A590-A13837F5BD82}" type="presParOf" srcId="{E261A52B-CC58-4B6E-9D92-3B3787760F80}" destId="{351A8433-FA79-4CF0-9707-87C21639710A}" srcOrd="1" destOrd="0" presId="urn:microsoft.com/office/officeart/2005/8/layout/orgChart1"/>
    <dgm:cxn modelId="{E8CC86BF-14AE-4D3B-B5F2-C29B2D9C21B5}" type="presParOf" srcId="{32FC7787-C0D3-44E0-9E34-7C91CC95ABD1}" destId="{36F25BEC-FB2D-4BC1-824C-B295C0FA073B}" srcOrd="1" destOrd="0" presId="urn:microsoft.com/office/officeart/2005/8/layout/orgChart1"/>
    <dgm:cxn modelId="{F5511B59-CE35-4852-B1CC-3008449D54A9}" type="presParOf" srcId="{32FC7787-C0D3-44E0-9E34-7C91CC95ABD1}" destId="{EFFB3E35-CE03-4EA3-A578-B68746DC49B2}" srcOrd="2" destOrd="0" presId="urn:microsoft.com/office/officeart/2005/8/layout/orgChart1"/>
    <dgm:cxn modelId="{83A3B52D-9697-419A-AAAF-ADF01FB8CBD1}" type="presParOf" srcId="{39F70E8A-28C2-4330-B20F-44A4EC2BD8DC}" destId="{0B8D6A97-BED8-4910-A892-870CBA47D94E}" srcOrd="2" destOrd="0" presId="urn:microsoft.com/office/officeart/2005/8/layout/orgChart1"/>
    <dgm:cxn modelId="{D4C42E58-21FE-4991-ABA7-B32A8A644C7B}" type="presParOf" srcId="{39F70E8A-28C2-4330-B20F-44A4EC2BD8DC}" destId="{95DB730D-B39E-4821-B65B-E1F7B957D610}" srcOrd="3" destOrd="0" presId="urn:microsoft.com/office/officeart/2005/8/layout/orgChart1"/>
    <dgm:cxn modelId="{2BB5E866-514F-47AE-BAA0-C50DA39D46E2}" type="presParOf" srcId="{95DB730D-B39E-4821-B65B-E1F7B957D610}" destId="{F443E1DB-BB30-4109-8256-B10DE36C0BB0}" srcOrd="0" destOrd="0" presId="urn:microsoft.com/office/officeart/2005/8/layout/orgChart1"/>
    <dgm:cxn modelId="{A3D9874C-D323-4C9B-8F1D-36AE2D9B3680}" type="presParOf" srcId="{F443E1DB-BB30-4109-8256-B10DE36C0BB0}" destId="{E7FC5D16-CE1D-4896-BD7A-0BC8FBC897D3}" srcOrd="0" destOrd="0" presId="urn:microsoft.com/office/officeart/2005/8/layout/orgChart1"/>
    <dgm:cxn modelId="{6DCAD1F8-3517-4AE7-88E1-A32284E77645}" type="presParOf" srcId="{F443E1DB-BB30-4109-8256-B10DE36C0BB0}" destId="{0E38DDA1-0AB8-4016-A70C-A0FF5DE3CA81}" srcOrd="1" destOrd="0" presId="urn:microsoft.com/office/officeart/2005/8/layout/orgChart1"/>
    <dgm:cxn modelId="{CC1450F0-CB89-40D2-B483-FA4B0F2BDDBC}" type="presParOf" srcId="{95DB730D-B39E-4821-B65B-E1F7B957D610}" destId="{5F269486-7C57-41FF-91EF-0492332A7F59}" srcOrd="1" destOrd="0" presId="urn:microsoft.com/office/officeart/2005/8/layout/orgChart1"/>
    <dgm:cxn modelId="{E691C91A-42D3-4F91-BCEA-23077E6595C6}" type="presParOf" srcId="{5F269486-7C57-41FF-91EF-0492332A7F59}" destId="{8F8B30ED-709D-49BA-AA5B-9745671B5110}" srcOrd="0" destOrd="0" presId="urn:microsoft.com/office/officeart/2005/8/layout/orgChart1"/>
    <dgm:cxn modelId="{C40CD98A-8DDD-4828-A991-CD3D96DDB966}" type="presParOf" srcId="{5F269486-7C57-41FF-91EF-0492332A7F59}" destId="{A1BB4874-4AAE-4DD0-B284-4143EB77D208}" srcOrd="1" destOrd="0" presId="urn:microsoft.com/office/officeart/2005/8/layout/orgChart1"/>
    <dgm:cxn modelId="{80D47B93-D477-4440-A4DA-1DF6685F2221}" type="presParOf" srcId="{A1BB4874-4AAE-4DD0-B284-4143EB77D208}" destId="{CDE1E9DC-AAD7-4374-A9A8-F22FB4DA126A}" srcOrd="0" destOrd="0" presId="urn:microsoft.com/office/officeart/2005/8/layout/orgChart1"/>
    <dgm:cxn modelId="{8772D783-DF58-4643-A9B0-C3E8B97BF144}" type="presParOf" srcId="{CDE1E9DC-AAD7-4374-A9A8-F22FB4DA126A}" destId="{20B7066F-EAF8-4985-A6BA-BB0216AA94D3}" srcOrd="0" destOrd="0" presId="urn:microsoft.com/office/officeart/2005/8/layout/orgChart1"/>
    <dgm:cxn modelId="{8B70C4C0-F8C9-4434-BDCC-027A3387F06E}" type="presParOf" srcId="{CDE1E9DC-AAD7-4374-A9A8-F22FB4DA126A}" destId="{2131A4D7-5615-48C2-B074-6FC464F96887}" srcOrd="1" destOrd="0" presId="urn:microsoft.com/office/officeart/2005/8/layout/orgChart1"/>
    <dgm:cxn modelId="{ACF175EF-D940-435B-AFA6-9B888B2D54C0}" type="presParOf" srcId="{A1BB4874-4AAE-4DD0-B284-4143EB77D208}" destId="{578417AA-53EB-4562-BC69-7CDFC9505955}" srcOrd="1" destOrd="0" presId="urn:microsoft.com/office/officeart/2005/8/layout/orgChart1"/>
    <dgm:cxn modelId="{43A2676B-920A-4005-8852-8A0E2118FD38}" type="presParOf" srcId="{A1BB4874-4AAE-4DD0-B284-4143EB77D208}" destId="{E68A88EA-4ECF-4B44-A26E-8EF94C1D26B1}" srcOrd="2" destOrd="0" presId="urn:microsoft.com/office/officeart/2005/8/layout/orgChart1"/>
    <dgm:cxn modelId="{216428D7-3E67-4ED7-BA1C-46A4EFA04ADF}" type="presParOf" srcId="{95DB730D-B39E-4821-B65B-E1F7B957D610}" destId="{98091172-9CE5-47BC-867C-BA9CB6C0423A}" srcOrd="2" destOrd="0" presId="urn:microsoft.com/office/officeart/2005/8/layout/orgChart1"/>
    <dgm:cxn modelId="{20DD3CF9-B06B-4CC7-B02F-990D2910F9E4}" type="presParOf" srcId="{5DF260B9-20FF-459B-9011-A58CD96B11A0}" destId="{EDBC50D4-D437-455D-9656-99BC6E6442D2}" srcOrd="2" destOrd="0" presId="urn:microsoft.com/office/officeart/2005/8/layout/orgChart1"/>
    <dgm:cxn modelId="{70DAB598-F37C-4B80-A325-6DA2A4E2FE6D}" type="presParOf" srcId="{58429159-9D65-4DB9-BD89-832259F179B1}" destId="{D77A9D3D-4FFA-4C7F-8BBC-20D643EBC5BA}" srcOrd="2" destOrd="0" presId="urn:microsoft.com/office/officeart/2005/8/layout/orgChart1"/>
    <dgm:cxn modelId="{24F9A956-E722-41DA-AE64-388177517AEB}" type="presParOf" srcId="{3E3875FF-8C43-415A-AA50-CCFE55749180}" destId="{45D6E90E-447D-4E76-A609-15BC4C62B44B}" srcOrd="2" destOrd="0" presId="urn:microsoft.com/office/officeart/2005/8/layout/orgChart1"/>
    <dgm:cxn modelId="{15ADA9A0-096C-46CD-83CE-FD95A3C0FE76}" type="presParOf" srcId="{D238ECA9-6A9D-4231-8F4F-30BF81249240}" destId="{49A3345E-B955-4378-A4A0-FA09A0BABCD2}" srcOrd="2" destOrd="0" presId="urn:microsoft.com/office/officeart/2005/8/layout/orgChart1"/>
    <dgm:cxn modelId="{66F9AFEC-8618-411D-A5A2-36C34A69FE78}" type="presParOf" srcId="{FB11F2A0-1987-47E9-A86C-04357A25BA71}" destId="{BEA3984B-1566-412E-9887-062182AEBC80}" srcOrd="2" destOrd="0" presId="urn:microsoft.com/office/officeart/2005/8/layout/orgChart1"/>
  </dgm:cxnLst>
  <dgm:bg>
    <a:solidFill>
      <a:schemeClr val="accent1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071BF32-8F20-4FB5-BD1A-CC9A0AE4AC5B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1A034B74-18D8-4A2D-A46C-F27E078C30EF}">
      <dgm:prSet phldrT="[Text]"/>
      <dgm:spPr/>
      <dgm:t>
        <a:bodyPr/>
        <a:lstStyle/>
        <a:p>
          <a:pPr rtl="1"/>
          <a:r>
            <a:rPr lang="fa-IR">
              <a:solidFill>
                <a:schemeClr val="tx1"/>
              </a:solidFill>
            </a:rPr>
            <a:t>نقصان</a:t>
          </a:r>
        </a:p>
      </dgm:t>
    </dgm:pt>
    <dgm:pt modelId="{A24BDFE7-0557-4388-A598-5EDB3EC6BFE6}" type="parTrans" cxnId="{E820781B-B5EE-4D3C-BD85-BE5E0217E264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A828C1E-C07C-4E28-83D4-4AFBAF22B68E}" type="sibTrans" cxnId="{E820781B-B5EE-4D3C-BD85-BE5E0217E264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367C88AB-D11F-4537-8B67-917F8F24701A}">
      <dgm:prSet phldrT="[Text]"/>
      <dgm:spPr/>
      <dgm:t>
        <a:bodyPr/>
        <a:lstStyle/>
        <a:p>
          <a:pPr rtl="1"/>
          <a:r>
            <a:rPr lang="fa-IR" dirty="0">
              <a:solidFill>
                <a:schemeClr val="tx1"/>
              </a:solidFill>
            </a:rPr>
            <a:t>عدم  کارایی اثر مواد وتجهیزات حوزه کنترل عفونت</a:t>
          </a:r>
        </a:p>
      </dgm:t>
    </dgm:pt>
    <dgm:pt modelId="{337F5292-D3C9-4F79-9BD8-AD64FA9450EB}" type="parTrans" cxnId="{A9B40342-C12C-4D64-A4C7-7D8EE50EDD4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DDD32082-F85D-4B01-9AC7-881BA11BFA40}" type="sibTrans" cxnId="{A9B40342-C12C-4D64-A4C7-7D8EE50EDD4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ACAA1B3-1F5A-4791-9AB7-B881CBFF269E}">
      <dgm:prSet phldrT="[Text]"/>
      <dgm:spPr/>
      <dgm:t>
        <a:bodyPr/>
        <a:lstStyle/>
        <a:p>
          <a:pPr rtl="1"/>
          <a:r>
            <a:rPr lang="fa-IR" dirty="0">
              <a:solidFill>
                <a:schemeClr val="tx1"/>
              </a:solidFill>
            </a:rPr>
            <a:t>علت</a:t>
          </a:r>
        </a:p>
      </dgm:t>
    </dgm:pt>
    <dgm:pt modelId="{720B1818-EE43-4E57-8CD1-1CFE02FBA548}" type="parTrans" cxnId="{770CE50C-DB43-467F-BA7D-CC2E8732F32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872C4CD-348A-48D2-AD7C-81DD9D9B6BAD}" type="sibTrans" cxnId="{770CE50C-DB43-467F-BA7D-CC2E8732F32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465D5AD3-C7B8-494C-A041-E6F19078C11B}">
      <dgm:prSet phldrT="[Text]"/>
      <dgm:spPr/>
      <dgm:t>
        <a:bodyPr/>
        <a:lstStyle/>
        <a:p>
          <a:pPr rtl="1"/>
          <a:r>
            <a:rPr lang="fa-IR">
              <a:solidFill>
                <a:schemeClr val="tx1"/>
              </a:solidFill>
            </a:rPr>
            <a:t>نقص در سیستم محیطی</a:t>
          </a:r>
        </a:p>
      </dgm:t>
    </dgm:pt>
    <dgm:pt modelId="{B982B3D3-8E3C-4F7A-A830-42595C1B040D}" type="parTrans" cxnId="{5105DBBF-9908-4650-9060-5BE0BFA256FD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113C69BB-581B-4790-9EB0-C359AC2FFCA3}" type="sibTrans" cxnId="{5105DBBF-9908-4650-9060-5BE0BFA256FD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D615836D-19D2-470B-A2D5-1FC376D13C3E}">
      <dgm:prSet phldrT="[Text]"/>
      <dgm:spPr/>
      <dgm:t>
        <a:bodyPr/>
        <a:lstStyle/>
        <a:p>
          <a:pPr rtl="1"/>
          <a:r>
            <a:rPr lang="fa-IR" dirty="0">
              <a:solidFill>
                <a:schemeClr val="tx1"/>
              </a:solidFill>
            </a:rPr>
            <a:t>نقص دستگاهی </a:t>
          </a:r>
        </a:p>
      </dgm:t>
    </dgm:pt>
    <dgm:pt modelId="{0D1781B0-94D2-4EA0-95B8-654ABCC5C591}" type="parTrans" cxnId="{C27488EB-AFB6-4DB1-BD01-F82FDCC331B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1A2406DD-1C57-4DE9-8519-8441F4846A9E}" type="sibTrans" cxnId="{C27488EB-AFB6-4DB1-BD01-F82FDCC331B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B82B3F6-ADEA-4BB2-BBE8-6B703C8E0B52}">
      <dgm:prSet phldrT="[Text]"/>
      <dgm:spPr/>
      <dgm:t>
        <a:bodyPr/>
        <a:lstStyle/>
        <a:p>
          <a:pPr rtl="1"/>
          <a:r>
            <a:rPr lang="fa-IR" dirty="0">
              <a:solidFill>
                <a:schemeClr val="tx1"/>
              </a:solidFill>
              <a:hlinkClick xmlns:r="http://schemas.openxmlformats.org/officeDocument/2006/relationships" r:id="rId1" action="ppaction://hlinkfile"/>
            </a:rPr>
            <a:t>راهکار</a:t>
          </a:r>
          <a:endParaRPr lang="fa-IR" dirty="0">
            <a:solidFill>
              <a:schemeClr val="tx1"/>
            </a:solidFill>
          </a:endParaRPr>
        </a:p>
      </dgm:t>
    </dgm:pt>
    <dgm:pt modelId="{02544C62-F546-4FA0-9E80-EE7594C52375}" type="parTrans" cxnId="{705ECC36-912A-4E62-B60B-D8896AC07DB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DAEB73DE-97AF-4E2E-8AC3-CE8DA7101089}" type="sibTrans" cxnId="{705ECC36-912A-4E62-B60B-D8896AC07DB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4FF8BFA6-429D-454D-A788-D325E032887D}">
      <dgm:prSet phldrT="[Text]"/>
      <dgm:spPr/>
      <dgm:t>
        <a:bodyPr/>
        <a:lstStyle/>
        <a:p>
          <a:pPr rtl="1"/>
          <a:r>
            <a:rPr lang="fa-IR" dirty="0">
              <a:solidFill>
                <a:schemeClr val="tx1"/>
              </a:solidFill>
            </a:rPr>
            <a:t>اصلاح ساختار فیزیکی و هواسازها درحد </a:t>
          </a:r>
          <a:r>
            <a:rPr lang="fa-IR" dirty="0" smtClean="0">
              <a:solidFill>
                <a:schemeClr val="tx1"/>
              </a:solidFill>
            </a:rPr>
            <a:t>امکان</a:t>
          </a:r>
          <a:endParaRPr lang="fa-IR" dirty="0">
            <a:solidFill>
              <a:schemeClr val="tx1"/>
            </a:solidFill>
          </a:endParaRPr>
        </a:p>
      </dgm:t>
    </dgm:pt>
    <dgm:pt modelId="{9CF225F5-CCDA-4EA2-82F3-0EFDA7C5F785}" type="parTrans" cxnId="{085BD8E4-DB92-4D57-AA6E-33F7FB856A2F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1BC60271-0868-477B-8329-0DE60A1C6FB6}" type="sibTrans" cxnId="{085BD8E4-DB92-4D57-AA6E-33F7FB856A2F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B322B8C-3F0B-42AC-862F-A8441C2A8BF9}">
      <dgm:prSet phldrT="[Text]"/>
      <dgm:spPr/>
      <dgm:t>
        <a:bodyPr/>
        <a:lstStyle/>
        <a:p>
          <a:pPr rtl="1"/>
          <a:r>
            <a:rPr lang="fa-IR">
              <a:solidFill>
                <a:schemeClr val="tx1"/>
              </a:solidFill>
            </a:rPr>
            <a:t>مشکل ابزار</a:t>
          </a:r>
        </a:p>
      </dgm:t>
    </dgm:pt>
    <dgm:pt modelId="{A2605468-47CA-4405-95C0-00F62FB1D5C4}" type="parTrans" cxnId="{034F30BF-4CF1-434A-9DEA-F6998D52BCBC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BCC393C-6110-444B-9688-ED96F18896E9}" type="sibTrans" cxnId="{034F30BF-4CF1-434A-9DEA-F6998D52BCBC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C167FE3A-B5FE-4792-89BF-7CE1971E02B6}">
      <dgm:prSet phldrT="[Text]"/>
      <dgm:spPr/>
      <dgm:t>
        <a:bodyPr/>
        <a:lstStyle/>
        <a:p>
          <a:pPr rtl="1"/>
          <a:r>
            <a:rPr lang="fa-IR" dirty="0">
              <a:solidFill>
                <a:schemeClr val="tx1"/>
              </a:solidFill>
            </a:rPr>
            <a:t>عدم اجرای صحیح وکامل  فرآیند های </a:t>
          </a:r>
          <a:r>
            <a:rPr lang="fa-IR" dirty="0" smtClean="0">
              <a:solidFill>
                <a:schemeClr val="tx1"/>
              </a:solidFill>
            </a:rPr>
            <a:t>سیکل( عدم آموزش)</a:t>
          </a:r>
          <a:endParaRPr lang="fa-IR" dirty="0">
            <a:solidFill>
              <a:schemeClr val="tx1"/>
            </a:solidFill>
          </a:endParaRPr>
        </a:p>
      </dgm:t>
    </dgm:pt>
    <dgm:pt modelId="{6249078D-FCD7-4C2E-AE4C-E7BE031F33DF}" type="parTrans" cxnId="{9B0BF00E-507F-4C32-A80A-F739C6897F02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49CF8764-81A9-4F3F-9307-D81E45BC6E35}" type="sibTrans" cxnId="{9B0BF00E-507F-4C32-A80A-F739C6897F02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8C87019B-3B11-4DEA-BC79-BC157C6971ED}">
      <dgm:prSet phldrT="[Text]"/>
      <dgm:spPr/>
      <dgm:t>
        <a:bodyPr/>
        <a:lstStyle/>
        <a:p>
          <a:pPr rtl="1"/>
          <a:r>
            <a:rPr lang="fa-IR">
              <a:solidFill>
                <a:schemeClr val="tx1"/>
              </a:solidFill>
            </a:rPr>
            <a:t>استفاده از مواد نابجا</a:t>
          </a:r>
        </a:p>
      </dgm:t>
    </dgm:pt>
    <dgm:pt modelId="{A5EC9D0C-6A6B-4245-A5DF-6A8957AF0A45}" type="parTrans" cxnId="{A18EFA0B-E873-46C8-A9B0-E8E00C02DB4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7A77A3C-B972-4321-9CF8-7A08A9837974}" type="sibTrans" cxnId="{A18EFA0B-E873-46C8-A9B0-E8E00C02DB4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2CB2220-D228-4D2B-843F-669AF1CD0FDA}">
      <dgm:prSet phldrT="[Text]"/>
      <dgm:spPr/>
      <dgm:t>
        <a:bodyPr/>
        <a:lstStyle/>
        <a:p>
          <a:pPr rtl="1"/>
          <a:r>
            <a:rPr lang="fa-IR">
              <a:solidFill>
                <a:schemeClr val="tx1"/>
              </a:solidFill>
            </a:rPr>
            <a:t>عدم روش صحیح از مواد</a:t>
          </a:r>
        </a:p>
      </dgm:t>
    </dgm:pt>
    <dgm:pt modelId="{28D78B08-7363-4036-997E-3B16719D48D1}" type="parTrans" cxnId="{82DBFA9E-D0E6-4111-9F62-739E18787B0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8F5B33A0-C442-4406-977E-9918BAAD26FA}" type="sibTrans" cxnId="{82DBFA9E-D0E6-4111-9F62-739E18787B0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52BCEB83-F4A7-414D-BE2D-A976D53B5C3D}">
      <dgm:prSet phldrT="[Text]"/>
      <dgm:spPr/>
      <dgm:t>
        <a:bodyPr/>
        <a:lstStyle/>
        <a:p>
          <a:pPr rtl="1"/>
          <a:r>
            <a:rPr lang="fa-IR">
              <a:solidFill>
                <a:schemeClr val="tx1"/>
              </a:solidFill>
            </a:rPr>
            <a:t>بازدید و بررسی ابزار</a:t>
          </a:r>
        </a:p>
      </dgm:t>
    </dgm:pt>
    <dgm:pt modelId="{BD399FE6-9027-4E75-83E7-22D0761A883D}" type="parTrans" cxnId="{A3918FD9-9D00-4D84-84EB-1FB8FCBE5B27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E34D2564-4E17-4B34-A869-EADB61927C1D}" type="sibTrans" cxnId="{A3918FD9-9D00-4D84-84EB-1FB8FCBE5B27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3AE4923-F56E-4AC6-896E-21F67EA95347}">
      <dgm:prSet phldrT="[Text]"/>
      <dgm:spPr/>
      <dgm:t>
        <a:bodyPr/>
        <a:lstStyle/>
        <a:p>
          <a:pPr rtl="1"/>
          <a:r>
            <a:rPr lang="fa-IR" dirty="0">
              <a:solidFill>
                <a:schemeClr val="tx1"/>
              </a:solidFill>
            </a:rPr>
            <a:t>ارائه پروتکل های </a:t>
          </a:r>
          <a:r>
            <a:rPr lang="fa-IR" dirty="0" smtClean="0">
              <a:solidFill>
                <a:schemeClr val="tx1"/>
              </a:solidFill>
            </a:rPr>
            <a:t>(آموزشی)روش </a:t>
          </a:r>
          <a:r>
            <a:rPr lang="fa-IR" dirty="0">
              <a:solidFill>
                <a:schemeClr val="tx1"/>
              </a:solidFill>
            </a:rPr>
            <a:t>اجرای صحیح فرآیندها</a:t>
          </a:r>
        </a:p>
      </dgm:t>
    </dgm:pt>
    <dgm:pt modelId="{174DC84D-BEC7-464C-8733-4494ED1C37D4}" type="parTrans" cxnId="{A4B4F86D-0DC6-4EFB-A516-F069894E85E0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ECBD1A93-8448-4D89-846E-D1807091AF52}" type="sibTrans" cxnId="{A4B4F86D-0DC6-4EFB-A516-F069894E85E0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6796ECA9-6010-408B-88F8-52395370DC13}">
      <dgm:prSet phldrT="[Text]"/>
      <dgm:spPr/>
      <dgm:t>
        <a:bodyPr/>
        <a:lstStyle/>
        <a:p>
          <a:pPr rtl="1"/>
          <a:r>
            <a:rPr lang="fa-IR">
              <a:solidFill>
                <a:schemeClr val="tx1"/>
              </a:solidFill>
            </a:rPr>
            <a:t>خرید راهبردی مواد بر اساس لیست مورد تأیید سازمان</a:t>
          </a:r>
        </a:p>
      </dgm:t>
    </dgm:pt>
    <dgm:pt modelId="{9F8DAD2D-C488-4730-8517-BAE4788981D5}" type="parTrans" cxnId="{D2CAEC25-AF19-4E57-A0A1-83EC8EF9DE41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483AD15E-C8B0-4A28-B3F7-7BD2831A1AAB}" type="sibTrans" cxnId="{D2CAEC25-AF19-4E57-A0A1-83EC8EF9DE41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87100825-54F9-46A7-ABC0-203310D233BF}">
      <dgm:prSet phldrT="[Text]"/>
      <dgm:spPr/>
      <dgm:t>
        <a:bodyPr/>
        <a:lstStyle/>
        <a:p>
          <a:pPr rtl="1"/>
          <a:r>
            <a:rPr lang="fa-IR">
              <a:solidFill>
                <a:schemeClr val="tx1"/>
              </a:solidFill>
            </a:rPr>
            <a:t>ارائه پروتکل های روش صحیح مصرف ضدعفونی کننده ها از جدول </a:t>
          </a:r>
          <a:r>
            <a:rPr lang="en-US">
              <a:solidFill>
                <a:schemeClr val="tx1"/>
              </a:solidFill>
            </a:rPr>
            <a:t>FDA</a:t>
          </a:r>
          <a:endParaRPr lang="fa-IR">
            <a:solidFill>
              <a:schemeClr val="tx1"/>
            </a:solidFill>
          </a:endParaRPr>
        </a:p>
      </dgm:t>
    </dgm:pt>
    <dgm:pt modelId="{A8A5FEAD-DF7F-4763-87FF-4AE7A7535304}" type="parTrans" cxnId="{E0BBD18C-ADEC-49D9-9B13-50424C08352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67B5FC95-CC35-46C1-B101-DA73B385A250}" type="sibTrans" cxnId="{E0BBD18C-ADEC-49D9-9B13-50424C083526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56C94587-CBD5-4189-8024-CA08DD615FEA}">
      <dgm:prSet phldrT="[Text]"/>
      <dgm:spPr/>
      <dgm:t>
        <a:bodyPr/>
        <a:lstStyle/>
        <a:p>
          <a:pPr rtl="1"/>
          <a:r>
            <a:rPr lang="fa-IR" dirty="0">
              <a:solidFill>
                <a:schemeClr val="tx1"/>
              </a:solidFill>
            </a:rPr>
            <a:t>کنترل و پایش دستگاهها بر طبق استاندارد</a:t>
          </a:r>
        </a:p>
      </dgm:t>
    </dgm:pt>
    <dgm:pt modelId="{9656E0E8-1EFF-4D45-B1BE-04E1FDDFDAC2}" type="sibTrans" cxnId="{CCDA60D3-0CD5-4D78-8BD5-1D59B43BABEF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9EE8CA7-6362-4C0D-A7B9-EC2D70CEFB0D}" type="parTrans" cxnId="{CCDA60D3-0CD5-4D78-8BD5-1D59B43BABEF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ED3F7A20-E75C-4786-AB73-7EB361FF1A31}" type="pres">
      <dgm:prSet presAssocID="{8071BF32-8F20-4FB5-BD1A-CC9A0AE4AC5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2DB31C7B-6D3C-4802-AC65-A591702721B4}" type="pres">
      <dgm:prSet presAssocID="{7B82B3F6-ADEA-4BB2-BBE8-6B703C8E0B52}" presName="boxAndChildren" presStyleCnt="0"/>
      <dgm:spPr/>
    </dgm:pt>
    <dgm:pt modelId="{3DAC7CEA-2CD3-43F8-A4A1-3927CA8A6648}" type="pres">
      <dgm:prSet presAssocID="{7B82B3F6-ADEA-4BB2-BBE8-6B703C8E0B52}" presName="parentTextBox" presStyleLbl="node1" presStyleIdx="0" presStyleCnt="3"/>
      <dgm:spPr/>
      <dgm:t>
        <a:bodyPr/>
        <a:lstStyle/>
        <a:p>
          <a:pPr rtl="1"/>
          <a:endParaRPr lang="fa-IR"/>
        </a:p>
      </dgm:t>
    </dgm:pt>
    <dgm:pt modelId="{33AB88B4-E667-44BA-9300-8F4E2267E86F}" type="pres">
      <dgm:prSet presAssocID="{7B82B3F6-ADEA-4BB2-BBE8-6B703C8E0B52}" presName="entireBox" presStyleLbl="node1" presStyleIdx="0" presStyleCnt="3" custLinFactNeighborX="-229" custLinFactNeighborY="1757"/>
      <dgm:spPr/>
      <dgm:t>
        <a:bodyPr/>
        <a:lstStyle/>
        <a:p>
          <a:pPr rtl="1"/>
          <a:endParaRPr lang="fa-IR"/>
        </a:p>
      </dgm:t>
    </dgm:pt>
    <dgm:pt modelId="{57B5A13C-B3C0-496C-B58E-A0CD40CFDD70}" type="pres">
      <dgm:prSet presAssocID="{7B82B3F6-ADEA-4BB2-BBE8-6B703C8E0B52}" presName="descendantBox" presStyleCnt="0"/>
      <dgm:spPr/>
    </dgm:pt>
    <dgm:pt modelId="{C52CC15C-27DD-4F1E-A3B6-B810A03A01FA}" type="pres">
      <dgm:prSet presAssocID="{4FF8BFA6-429D-454D-A788-D325E032887D}" presName="childTextBox" presStyleLbl="fgAccFollowNode1" presStyleIdx="0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69E0197-6125-4625-A839-78B55B1B4284}" type="pres">
      <dgm:prSet presAssocID="{56C94587-CBD5-4189-8024-CA08DD615FEA}" presName="childTextBox" presStyleLbl="fgAccFollowNode1" presStyleIdx="1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2B0F5DB-B4F0-4A97-80C4-0ACF72BA9A6F}" type="pres">
      <dgm:prSet presAssocID="{52BCEB83-F4A7-414D-BE2D-A976D53B5C3D}" presName="childTextBox" presStyleLbl="fgAccFollowNode1" presStyleIdx="2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0D6F204-39C0-4157-93F1-158797D0C10D}" type="pres">
      <dgm:prSet presAssocID="{73AE4923-F56E-4AC6-896E-21F67EA95347}" presName="childTextBox" presStyleLbl="fgAccFollowNode1" presStyleIdx="3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B85AB1D-97D8-416E-AC00-533C457CE47B}" type="pres">
      <dgm:prSet presAssocID="{6796ECA9-6010-408B-88F8-52395370DC13}" presName="childTextBox" presStyleLbl="fgAccFollowNode1" presStyleIdx="4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D29A8BB-116E-4BEE-BE19-97B7B8FDDBF4}" type="pres">
      <dgm:prSet presAssocID="{87100825-54F9-46A7-ABC0-203310D233BF}" presName="childTextBox" presStyleLbl="fgAccFollowNode1" presStyleIdx="5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034507B-5576-49E0-A523-D97AF836C93D}" type="pres">
      <dgm:prSet presAssocID="{B872C4CD-348A-48D2-AD7C-81DD9D9B6BAD}" presName="sp" presStyleCnt="0"/>
      <dgm:spPr/>
    </dgm:pt>
    <dgm:pt modelId="{95FA4F54-918B-40B2-9FFC-A985287B8653}" type="pres">
      <dgm:prSet presAssocID="{BACAA1B3-1F5A-4791-9AB7-B881CBFF269E}" presName="arrowAndChildren" presStyleCnt="0"/>
      <dgm:spPr/>
    </dgm:pt>
    <dgm:pt modelId="{11812A2B-9D7B-48C1-A34F-195BB60D0510}" type="pres">
      <dgm:prSet presAssocID="{BACAA1B3-1F5A-4791-9AB7-B881CBFF269E}" presName="parentTextArrow" presStyleLbl="node1" presStyleIdx="0" presStyleCnt="3"/>
      <dgm:spPr/>
      <dgm:t>
        <a:bodyPr/>
        <a:lstStyle/>
        <a:p>
          <a:pPr rtl="1"/>
          <a:endParaRPr lang="fa-IR"/>
        </a:p>
      </dgm:t>
    </dgm:pt>
    <dgm:pt modelId="{21190D20-0B4F-4013-AEDF-B1F8CCAA41AC}" type="pres">
      <dgm:prSet presAssocID="{BACAA1B3-1F5A-4791-9AB7-B881CBFF269E}" presName="arrow" presStyleLbl="node1" presStyleIdx="1" presStyleCnt="3"/>
      <dgm:spPr/>
      <dgm:t>
        <a:bodyPr/>
        <a:lstStyle/>
        <a:p>
          <a:pPr rtl="1"/>
          <a:endParaRPr lang="fa-IR"/>
        </a:p>
      </dgm:t>
    </dgm:pt>
    <dgm:pt modelId="{66208BAB-4D9C-48FB-8C67-BFEDB459EAD7}" type="pres">
      <dgm:prSet presAssocID="{BACAA1B3-1F5A-4791-9AB7-B881CBFF269E}" presName="descendantArrow" presStyleCnt="0"/>
      <dgm:spPr/>
    </dgm:pt>
    <dgm:pt modelId="{F80F4DFC-F620-4B1C-B9EE-8A7ADBCC0CB1}" type="pres">
      <dgm:prSet presAssocID="{465D5AD3-C7B8-494C-A041-E6F19078C11B}" presName="childTextArrow" presStyleLbl="fgAccFollowNode1" presStyleIdx="6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EB5F1FD-D956-4096-B75E-266257C6679A}" type="pres">
      <dgm:prSet presAssocID="{D615836D-19D2-470B-A2D5-1FC376D13C3E}" presName="childTextArrow" presStyleLbl="fgAccFollowNode1" presStyleIdx="7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6F9397F-138F-41D4-991C-E0D1E0C5D168}" type="pres">
      <dgm:prSet presAssocID="{2B322B8C-3F0B-42AC-862F-A8441C2A8BF9}" presName="childTextArrow" presStyleLbl="fgAccFollowNode1" presStyleIdx="8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70F7492-0590-494D-A3B5-31405057CC1E}" type="pres">
      <dgm:prSet presAssocID="{C167FE3A-B5FE-4792-89BF-7CE1971E02B6}" presName="childTextArrow" presStyleLbl="fgAccFollowNode1" presStyleIdx="9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21BCDA1-6FBC-4FDB-ACB8-2AAF5C934521}" type="pres">
      <dgm:prSet presAssocID="{8C87019B-3B11-4DEA-BC79-BC157C6971ED}" presName="childTextArrow" presStyleLbl="fgAccFollowNode1" presStyleIdx="10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C2E1A6E-97F7-45DB-8B6D-A453776CD381}" type="pres">
      <dgm:prSet presAssocID="{22CB2220-D228-4D2B-843F-669AF1CD0FDA}" presName="childTextArrow" presStyleLbl="fgAccFollowNode1" presStyleIdx="11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4507710-0C94-4F71-8A03-84A8FC5DCFAD}" type="pres">
      <dgm:prSet presAssocID="{FA828C1E-C07C-4E28-83D4-4AFBAF22B68E}" presName="sp" presStyleCnt="0"/>
      <dgm:spPr/>
    </dgm:pt>
    <dgm:pt modelId="{63C901BF-805A-4B9B-9183-10B3690D4135}" type="pres">
      <dgm:prSet presAssocID="{1A034B74-18D8-4A2D-A46C-F27E078C30EF}" presName="arrowAndChildren" presStyleCnt="0"/>
      <dgm:spPr/>
    </dgm:pt>
    <dgm:pt modelId="{1970BDB7-6532-4ACE-BD4D-8B271FCE1C5E}" type="pres">
      <dgm:prSet presAssocID="{1A034B74-18D8-4A2D-A46C-F27E078C30EF}" presName="parentTextArrow" presStyleLbl="node1" presStyleIdx="1" presStyleCnt="3"/>
      <dgm:spPr/>
      <dgm:t>
        <a:bodyPr/>
        <a:lstStyle/>
        <a:p>
          <a:pPr rtl="1"/>
          <a:endParaRPr lang="fa-IR"/>
        </a:p>
      </dgm:t>
    </dgm:pt>
    <dgm:pt modelId="{CEDE0757-F747-42C7-A33D-F26448707FA6}" type="pres">
      <dgm:prSet presAssocID="{1A034B74-18D8-4A2D-A46C-F27E078C30EF}" presName="arrow" presStyleLbl="node1" presStyleIdx="2" presStyleCnt="3"/>
      <dgm:spPr/>
      <dgm:t>
        <a:bodyPr/>
        <a:lstStyle/>
        <a:p>
          <a:pPr rtl="1"/>
          <a:endParaRPr lang="fa-IR"/>
        </a:p>
      </dgm:t>
    </dgm:pt>
    <dgm:pt modelId="{0945D732-5E32-451B-9B2E-D582D099A961}" type="pres">
      <dgm:prSet presAssocID="{1A034B74-18D8-4A2D-A46C-F27E078C30EF}" presName="descendantArrow" presStyleCnt="0"/>
      <dgm:spPr/>
    </dgm:pt>
    <dgm:pt modelId="{F72CBE16-4399-47A5-B1D5-FC8E32FD3C24}" type="pres">
      <dgm:prSet presAssocID="{367C88AB-D11F-4537-8B67-917F8F24701A}" presName="childTextArrow" presStyleLbl="fgAccFollowNode1" presStyleIdx="12" presStyleCnt="1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D70BF37-4EFD-4C6D-8DBC-A8451F878C72}" type="presOf" srcId="{465D5AD3-C7B8-494C-A041-E6F19078C11B}" destId="{F80F4DFC-F620-4B1C-B9EE-8A7ADBCC0CB1}" srcOrd="0" destOrd="0" presId="urn:microsoft.com/office/officeart/2005/8/layout/process4"/>
    <dgm:cxn modelId="{A92FA8A0-DC36-4FB5-AD3B-36BBD8B4F293}" type="presOf" srcId="{73AE4923-F56E-4AC6-896E-21F67EA95347}" destId="{C0D6F204-39C0-4157-93F1-158797D0C10D}" srcOrd="0" destOrd="0" presId="urn:microsoft.com/office/officeart/2005/8/layout/process4"/>
    <dgm:cxn modelId="{C27488EB-AFB6-4DB1-BD01-F82FDCC331BB}" srcId="{BACAA1B3-1F5A-4791-9AB7-B881CBFF269E}" destId="{D615836D-19D2-470B-A2D5-1FC376D13C3E}" srcOrd="1" destOrd="0" parTransId="{0D1781B0-94D2-4EA0-95B8-654ABCC5C591}" sibTransId="{1A2406DD-1C57-4DE9-8519-8441F4846A9E}"/>
    <dgm:cxn modelId="{82DBFA9E-D0E6-4111-9F62-739E18787B09}" srcId="{BACAA1B3-1F5A-4791-9AB7-B881CBFF269E}" destId="{22CB2220-D228-4D2B-843F-669AF1CD0FDA}" srcOrd="5" destOrd="0" parTransId="{28D78B08-7363-4036-997E-3B16719D48D1}" sibTransId="{8F5B33A0-C442-4406-977E-9918BAAD26FA}"/>
    <dgm:cxn modelId="{A18EFA0B-E873-46C8-A9B0-E8E00C02DB45}" srcId="{BACAA1B3-1F5A-4791-9AB7-B881CBFF269E}" destId="{8C87019B-3B11-4DEA-BC79-BC157C6971ED}" srcOrd="4" destOrd="0" parTransId="{A5EC9D0C-6A6B-4245-A5DF-6A8957AF0A45}" sibTransId="{77A77A3C-B972-4321-9CF8-7A08A9837974}"/>
    <dgm:cxn modelId="{AD3698AC-85EE-448A-BFA7-0E75AC8B0BB4}" type="presOf" srcId="{1A034B74-18D8-4A2D-A46C-F27E078C30EF}" destId="{CEDE0757-F747-42C7-A33D-F26448707FA6}" srcOrd="1" destOrd="0" presId="urn:microsoft.com/office/officeart/2005/8/layout/process4"/>
    <dgm:cxn modelId="{88E6942E-1D1F-4DD7-9A64-EDF45B3736C2}" type="presOf" srcId="{6796ECA9-6010-408B-88F8-52395370DC13}" destId="{2B85AB1D-97D8-416E-AC00-533C457CE47B}" srcOrd="0" destOrd="0" presId="urn:microsoft.com/office/officeart/2005/8/layout/process4"/>
    <dgm:cxn modelId="{75815695-F520-4D9D-A28F-A9155F0F7F53}" type="presOf" srcId="{367C88AB-D11F-4537-8B67-917F8F24701A}" destId="{F72CBE16-4399-47A5-B1D5-FC8E32FD3C24}" srcOrd="0" destOrd="0" presId="urn:microsoft.com/office/officeart/2005/8/layout/process4"/>
    <dgm:cxn modelId="{95D8F4BA-2EE5-4334-9429-D45605ED998F}" type="presOf" srcId="{C167FE3A-B5FE-4792-89BF-7CE1971E02B6}" destId="{170F7492-0590-494D-A3B5-31405057CC1E}" srcOrd="0" destOrd="0" presId="urn:microsoft.com/office/officeart/2005/8/layout/process4"/>
    <dgm:cxn modelId="{61731E00-9122-42A3-88C1-8B38F89BD206}" type="presOf" srcId="{BACAA1B3-1F5A-4791-9AB7-B881CBFF269E}" destId="{11812A2B-9D7B-48C1-A34F-195BB60D0510}" srcOrd="0" destOrd="0" presId="urn:microsoft.com/office/officeart/2005/8/layout/process4"/>
    <dgm:cxn modelId="{C3AEE9FB-A5DC-46D5-B88C-0BFADC7DFA21}" type="presOf" srcId="{52BCEB83-F4A7-414D-BE2D-A976D53B5C3D}" destId="{12B0F5DB-B4F0-4A97-80C4-0ACF72BA9A6F}" srcOrd="0" destOrd="0" presId="urn:microsoft.com/office/officeart/2005/8/layout/process4"/>
    <dgm:cxn modelId="{A4B4F86D-0DC6-4EFB-A516-F069894E85E0}" srcId="{7B82B3F6-ADEA-4BB2-BBE8-6B703C8E0B52}" destId="{73AE4923-F56E-4AC6-896E-21F67EA95347}" srcOrd="3" destOrd="0" parTransId="{174DC84D-BEC7-464C-8733-4494ED1C37D4}" sibTransId="{ECBD1A93-8448-4D89-846E-D1807091AF52}"/>
    <dgm:cxn modelId="{9793CE01-2370-492F-8F3D-B76655698AAB}" type="presOf" srcId="{7B82B3F6-ADEA-4BB2-BBE8-6B703C8E0B52}" destId="{3DAC7CEA-2CD3-43F8-A4A1-3927CA8A6648}" srcOrd="0" destOrd="0" presId="urn:microsoft.com/office/officeart/2005/8/layout/process4"/>
    <dgm:cxn modelId="{085BD8E4-DB92-4D57-AA6E-33F7FB856A2F}" srcId="{7B82B3F6-ADEA-4BB2-BBE8-6B703C8E0B52}" destId="{4FF8BFA6-429D-454D-A788-D325E032887D}" srcOrd="0" destOrd="0" parTransId="{9CF225F5-CCDA-4EA2-82F3-0EFDA7C5F785}" sibTransId="{1BC60271-0868-477B-8329-0DE60A1C6FB6}"/>
    <dgm:cxn modelId="{A9B40342-C12C-4D64-A4C7-7D8EE50EDD43}" srcId="{1A034B74-18D8-4A2D-A46C-F27E078C30EF}" destId="{367C88AB-D11F-4537-8B67-917F8F24701A}" srcOrd="0" destOrd="0" parTransId="{337F5292-D3C9-4F79-9BD8-AD64FA9450EB}" sibTransId="{DDD32082-F85D-4B01-9AC7-881BA11BFA40}"/>
    <dgm:cxn modelId="{FDDD4D37-4B15-49F2-B42D-3E9B5EE4F6F9}" type="presOf" srcId="{BACAA1B3-1F5A-4791-9AB7-B881CBFF269E}" destId="{21190D20-0B4F-4013-AEDF-B1F8CCAA41AC}" srcOrd="1" destOrd="0" presId="urn:microsoft.com/office/officeart/2005/8/layout/process4"/>
    <dgm:cxn modelId="{EE5D18B4-94DD-4F7C-A7C8-39F12946BBF1}" type="presOf" srcId="{22CB2220-D228-4D2B-843F-669AF1CD0FDA}" destId="{9C2E1A6E-97F7-45DB-8B6D-A453776CD381}" srcOrd="0" destOrd="0" presId="urn:microsoft.com/office/officeart/2005/8/layout/process4"/>
    <dgm:cxn modelId="{E0BBD18C-ADEC-49D9-9B13-50424C083526}" srcId="{7B82B3F6-ADEA-4BB2-BBE8-6B703C8E0B52}" destId="{87100825-54F9-46A7-ABC0-203310D233BF}" srcOrd="5" destOrd="0" parTransId="{A8A5FEAD-DF7F-4763-87FF-4AE7A7535304}" sibTransId="{67B5FC95-CC35-46C1-B101-DA73B385A250}"/>
    <dgm:cxn modelId="{796C7F9B-9D15-4B1B-A0CA-D1F68ED9C896}" type="presOf" srcId="{56C94587-CBD5-4189-8024-CA08DD615FEA}" destId="{369E0197-6125-4625-A839-78B55B1B4284}" srcOrd="0" destOrd="0" presId="urn:microsoft.com/office/officeart/2005/8/layout/process4"/>
    <dgm:cxn modelId="{465D8D02-25F4-4708-AF92-23B3A58B521D}" type="presOf" srcId="{4FF8BFA6-429D-454D-A788-D325E032887D}" destId="{C52CC15C-27DD-4F1E-A3B6-B810A03A01FA}" srcOrd="0" destOrd="0" presId="urn:microsoft.com/office/officeart/2005/8/layout/process4"/>
    <dgm:cxn modelId="{D2CAEC25-AF19-4E57-A0A1-83EC8EF9DE41}" srcId="{7B82B3F6-ADEA-4BB2-BBE8-6B703C8E0B52}" destId="{6796ECA9-6010-408B-88F8-52395370DC13}" srcOrd="4" destOrd="0" parTransId="{9F8DAD2D-C488-4730-8517-BAE4788981D5}" sibTransId="{483AD15E-C8B0-4A28-B3F7-7BD2831A1AAB}"/>
    <dgm:cxn modelId="{034F30BF-4CF1-434A-9DEA-F6998D52BCBC}" srcId="{BACAA1B3-1F5A-4791-9AB7-B881CBFF269E}" destId="{2B322B8C-3F0B-42AC-862F-A8441C2A8BF9}" srcOrd="2" destOrd="0" parTransId="{A2605468-47CA-4405-95C0-00F62FB1D5C4}" sibTransId="{FBCC393C-6110-444B-9688-ED96F18896E9}"/>
    <dgm:cxn modelId="{DF822D2E-2079-43E7-823D-031746B4969C}" type="presOf" srcId="{87100825-54F9-46A7-ABC0-203310D233BF}" destId="{4D29A8BB-116E-4BEE-BE19-97B7B8FDDBF4}" srcOrd="0" destOrd="0" presId="urn:microsoft.com/office/officeart/2005/8/layout/process4"/>
    <dgm:cxn modelId="{770CE50C-DB43-467F-BA7D-CC2E8732F323}" srcId="{8071BF32-8F20-4FB5-BD1A-CC9A0AE4AC5B}" destId="{BACAA1B3-1F5A-4791-9AB7-B881CBFF269E}" srcOrd="1" destOrd="0" parTransId="{720B1818-EE43-4E57-8CD1-1CFE02FBA548}" sibTransId="{B872C4CD-348A-48D2-AD7C-81DD9D9B6BAD}"/>
    <dgm:cxn modelId="{9B0BF00E-507F-4C32-A80A-F739C6897F02}" srcId="{BACAA1B3-1F5A-4791-9AB7-B881CBFF269E}" destId="{C167FE3A-B5FE-4792-89BF-7CE1971E02B6}" srcOrd="3" destOrd="0" parTransId="{6249078D-FCD7-4C2E-AE4C-E7BE031F33DF}" sibTransId="{49CF8764-81A9-4F3F-9307-D81E45BC6E35}"/>
    <dgm:cxn modelId="{5105DBBF-9908-4650-9060-5BE0BFA256FD}" srcId="{BACAA1B3-1F5A-4791-9AB7-B881CBFF269E}" destId="{465D5AD3-C7B8-494C-A041-E6F19078C11B}" srcOrd="0" destOrd="0" parTransId="{B982B3D3-8E3C-4F7A-A830-42595C1B040D}" sibTransId="{113C69BB-581B-4790-9EB0-C359AC2FFCA3}"/>
    <dgm:cxn modelId="{705ECC36-912A-4E62-B60B-D8896AC07DB9}" srcId="{8071BF32-8F20-4FB5-BD1A-CC9A0AE4AC5B}" destId="{7B82B3F6-ADEA-4BB2-BBE8-6B703C8E0B52}" srcOrd="2" destOrd="0" parTransId="{02544C62-F546-4FA0-9E80-EE7594C52375}" sibTransId="{DAEB73DE-97AF-4E2E-8AC3-CE8DA7101089}"/>
    <dgm:cxn modelId="{FAFD8ECD-DA3D-4F6F-AE8C-6350E99D0917}" type="presOf" srcId="{7B82B3F6-ADEA-4BB2-BBE8-6B703C8E0B52}" destId="{33AB88B4-E667-44BA-9300-8F4E2267E86F}" srcOrd="1" destOrd="0" presId="urn:microsoft.com/office/officeart/2005/8/layout/process4"/>
    <dgm:cxn modelId="{A464B472-80D3-45E3-BAC7-AE1FD921BE25}" type="presOf" srcId="{8C87019B-3B11-4DEA-BC79-BC157C6971ED}" destId="{F21BCDA1-6FBC-4FDB-ACB8-2AAF5C934521}" srcOrd="0" destOrd="0" presId="urn:microsoft.com/office/officeart/2005/8/layout/process4"/>
    <dgm:cxn modelId="{86C322B4-3F61-44F1-B6CB-4FC65FA2DC28}" type="presOf" srcId="{8071BF32-8F20-4FB5-BD1A-CC9A0AE4AC5B}" destId="{ED3F7A20-E75C-4786-AB73-7EB361FF1A31}" srcOrd="0" destOrd="0" presId="urn:microsoft.com/office/officeart/2005/8/layout/process4"/>
    <dgm:cxn modelId="{078745BB-01F4-439F-9DFC-C594A1E91E68}" type="presOf" srcId="{2B322B8C-3F0B-42AC-862F-A8441C2A8BF9}" destId="{C6F9397F-138F-41D4-991C-E0D1E0C5D168}" srcOrd="0" destOrd="0" presId="urn:microsoft.com/office/officeart/2005/8/layout/process4"/>
    <dgm:cxn modelId="{5EDC81C1-F796-433C-BB2D-47BE2C606788}" type="presOf" srcId="{D615836D-19D2-470B-A2D5-1FC376D13C3E}" destId="{0EB5F1FD-D956-4096-B75E-266257C6679A}" srcOrd="0" destOrd="0" presId="urn:microsoft.com/office/officeart/2005/8/layout/process4"/>
    <dgm:cxn modelId="{E820781B-B5EE-4D3C-BD85-BE5E0217E264}" srcId="{8071BF32-8F20-4FB5-BD1A-CC9A0AE4AC5B}" destId="{1A034B74-18D8-4A2D-A46C-F27E078C30EF}" srcOrd="0" destOrd="0" parTransId="{A24BDFE7-0557-4388-A598-5EDB3EC6BFE6}" sibTransId="{FA828C1E-C07C-4E28-83D4-4AFBAF22B68E}"/>
    <dgm:cxn modelId="{A3918FD9-9D00-4D84-84EB-1FB8FCBE5B27}" srcId="{7B82B3F6-ADEA-4BB2-BBE8-6B703C8E0B52}" destId="{52BCEB83-F4A7-414D-BE2D-A976D53B5C3D}" srcOrd="2" destOrd="0" parTransId="{BD399FE6-9027-4E75-83E7-22D0761A883D}" sibTransId="{E34D2564-4E17-4B34-A869-EADB61927C1D}"/>
    <dgm:cxn modelId="{D0FF0292-788A-4EE8-8336-99505A31FA69}" type="presOf" srcId="{1A034B74-18D8-4A2D-A46C-F27E078C30EF}" destId="{1970BDB7-6532-4ACE-BD4D-8B271FCE1C5E}" srcOrd="0" destOrd="0" presId="urn:microsoft.com/office/officeart/2005/8/layout/process4"/>
    <dgm:cxn modelId="{CCDA60D3-0CD5-4D78-8BD5-1D59B43BABEF}" srcId="{7B82B3F6-ADEA-4BB2-BBE8-6B703C8E0B52}" destId="{56C94587-CBD5-4189-8024-CA08DD615FEA}" srcOrd="1" destOrd="0" parTransId="{B9EE8CA7-6362-4C0D-A7B9-EC2D70CEFB0D}" sibTransId="{9656E0E8-1EFF-4D45-B1BE-04E1FDDFDAC2}"/>
    <dgm:cxn modelId="{2CE7D4F6-9416-4265-A83C-7224135F5B34}" type="presParOf" srcId="{ED3F7A20-E75C-4786-AB73-7EB361FF1A31}" destId="{2DB31C7B-6D3C-4802-AC65-A591702721B4}" srcOrd="0" destOrd="0" presId="urn:microsoft.com/office/officeart/2005/8/layout/process4"/>
    <dgm:cxn modelId="{D6312FCE-3170-433C-A710-1EF9E3C215CF}" type="presParOf" srcId="{2DB31C7B-6D3C-4802-AC65-A591702721B4}" destId="{3DAC7CEA-2CD3-43F8-A4A1-3927CA8A6648}" srcOrd="0" destOrd="0" presId="urn:microsoft.com/office/officeart/2005/8/layout/process4"/>
    <dgm:cxn modelId="{D8EF984E-EB2D-4184-AD30-C0219D35E6F2}" type="presParOf" srcId="{2DB31C7B-6D3C-4802-AC65-A591702721B4}" destId="{33AB88B4-E667-44BA-9300-8F4E2267E86F}" srcOrd="1" destOrd="0" presId="urn:microsoft.com/office/officeart/2005/8/layout/process4"/>
    <dgm:cxn modelId="{E4C76C8D-046D-4A05-8BF8-EEA8FABA664A}" type="presParOf" srcId="{2DB31C7B-6D3C-4802-AC65-A591702721B4}" destId="{57B5A13C-B3C0-496C-B58E-A0CD40CFDD70}" srcOrd="2" destOrd="0" presId="urn:microsoft.com/office/officeart/2005/8/layout/process4"/>
    <dgm:cxn modelId="{6ECE3FEF-F9F4-4861-98DB-E9D41DD6CFFE}" type="presParOf" srcId="{57B5A13C-B3C0-496C-B58E-A0CD40CFDD70}" destId="{C52CC15C-27DD-4F1E-A3B6-B810A03A01FA}" srcOrd="0" destOrd="0" presId="urn:microsoft.com/office/officeart/2005/8/layout/process4"/>
    <dgm:cxn modelId="{90D2285B-530F-46A0-BF42-976BAA4EAE15}" type="presParOf" srcId="{57B5A13C-B3C0-496C-B58E-A0CD40CFDD70}" destId="{369E0197-6125-4625-A839-78B55B1B4284}" srcOrd="1" destOrd="0" presId="urn:microsoft.com/office/officeart/2005/8/layout/process4"/>
    <dgm:cxn modelId="{E21CD4FD-F53E-42E7-8B32-BD6A439D73B2}" type="presParOf" srcId="{57B5A13C-B3C0-496C-B58E-A0CD40CFDD70}" destId="{12B0F5DB-B4F0-4A97-80C4-0ACF72BA9A6F}" srcOrd="2" destOrd="0" presId="urn:microsoft.com/office/officeart/2005/8/layout/process4"/>
    <dgm:cxn modelId="{C550DAF6-4F3C-439B-80AC-EC7851E67E41}" type="presParOf" srcId="{57B5A13C-B3C0-496C-B58E-A0CD40CFDD70}" destId="{C0D6F204-39C0-4157-93F1-158797D0C10D}" srcOrd="3" destOrd="0" presId="urn:microsoft.com/office/officeart/2005/8/layout/process4"/>
    <dgm:cxn modelId="{4EFC461C-C00C-41DA-8789-CFA11E1E3173}" type="presParOf" srcId="{57B5A13C-B3C0-496C-B58E-A0CD40CFDD70}" destId="{2B85AB1D-97D8-416E-AC00-533C457CE47B}" srcOrd="4" destOrd="0" presId="urn:microsoft.com/office/officeart/2005/8/layout/process4"/>
    <dgm:cxn modelId="{6C538FB0-268F-4ABE-BBCA-EF6245E8F7CA}" type="presParOf" srcId="{57B5A13C-B3C0-496C-B58E-A0CD40CFDD70}" destId="{4D29A8BB-116E-4BEE-BE19-97B7B8FDDBF4}" srcOrd="5" destOrd="0" presId="urn:microsoft.com/office/officeart/2005/8/layout/process4"/>
    <dgm:cxn modelId="{156BF607-81F0-48D0-814F-C598226FCC21}" type="presParOf" srcId="{ED3F7A20-E75C-4786-AB73-7EB361FF1A31}" destId="{2034507B-5576-49E0-A523-D97AF836C93D}" srcOrd="1" destOrd="0" presId="urn:microsoft.com/office/officeart/2005/8/layout/process4"/>
    <dgm:cxn modelId="{BFF6AE49-F70A-4E7C-9C60-B1F325ED3A0B}" type="presParOf" srcId="{ED3F7A20-E75C-4786-AB73-7EB361FF1A31}" destId="{95FA4F54-918B-40B2-9FFC-A985287B8653}" srcOrd="2" destOrd="0" presId="urn:microsoft.com/office/officeart/2005/8/layout/process4"/>
    <dgm:cxn modelId="{C6C5043E-6191-48D0-A2D6-836DBF8CE574}" type="presParOf" srcId="{95FA4F54-918B-40B2-9FFC-A985287B8653}" destId="{11812A2B-9D7B-48C1-A34F-195BB60D0510}" srcOrd="0" destOrd="0" presId="urn:microsoft.com/office/officeart/2005/8/layout/process4"/>
    <dgm:cxn modelId="{67A67893-3A6F-403B-891C-C28B18F1BA32}" type="presParOf" srcId="{95FA4F54-918B-40B2-9FFC-A985287B8653}" destId="{21190D20-0B4F-4013-AEDF-B1F8CCAA41AC}" srcOrd="1" destOrd="0" presId="urn:microsoft.com/office/officeart/2005/8/layout/process4"/>
    <dgm:cxn modelId="{86EFF6E1-6C18-4B5E-88D7-2C8547908B7F}" type="presParOf" srcId="{95FA4F54-918B-40B2-9FFC-A985287B8653}" destId="{66208BAB-4D9C-48FB-8C67-BFEDB459EAD7}" srcOrd="2" destOrd="0" presId="urn:microsoft.com/office/officeart/2005/8/layout/process4"/>
    <dgm:cxn modelId="{626D6964-C6BF-48D7-A6EA-061F1ECB5125}" type="presParOf" srcId="{66208BAB-4D9C-48FB-8C67-BFEDB459EAD7}" destId="{F80F4DFC-F620-4B1C-B9EE-8A7ADBCC0CB1}" srcOrd="0" destOrd="0" presId="urn:microsoft.com/office/officeart/2005/8/layout/process4"/>
    <dgm:cxn modelId="{0C9131F2-8558-4584-99BF-07D9854C4414}" type="presParOf" srcId="{66208BAB-4D9C-48FB-8C67-BFEDB459EAD7}" destId="{0EB5F1FD-D956-4096-B75E-266257C6679A}" srcOrd="1" destOrd="0" presId="urn:microsoft.com/office/officeart/2005/8/layout/process4"/>
    <dgm:cxn modelId="{08ED8868-9297-4B99-8A12-D35EF2FA6266}" type="presParOf" srcId="{66208BAB-4D9C-48FB-8C67-BFEDB459EAD7}" destId="{C6F9397F-138F-41D4-991C-E0D1E0C5D168}" srcOrd="2" destOrd="0" presId="urn:microsoft.com/office/officeart/2005/8/layout/process4"/>
    <dgm:cxn modelId="{9D86F092-3987-4C79-9D12-E84A4AD8591D}" type="presParOf" srcId="{66208BAB-4D9C-48FB-8C67-BFEDB459EAD7}" destId="{170F7492-0590-494D-A3B5-31405057CC1E}" srcOrd="3" destOrd="0" presId="urn:microsoft.com/office/officeart/2005/8/layout/process4"/>
    <dgm:cxn modelId="{96A57257-7F20-43E3-AFA3-E98557EBCD47}" type="presParOf" srcId="{66208BAB-4D9C-48FB-8C67-BFEDB459EAD7}" destId="{F21BCDA1-6FBC-4FDB-ACB8-2AAF5C934521}" srcOrd="4" destOrd="0" presId="urn:microsoft.com/office/officeart/2005/8/layout/process4"/>
    <dgm:cxn modelId="{785AB64B-E477-4A83-B5F2-26D6C6711019}" type="presParOf" srcId="{66208BAB-4D9C-48FB-8C67-BFEDB459EAD7}" destId="{9C2E1A6E-97F7-45DB-8B6D-A453776CD381}" srcOrd="5" destOrd="0" presId="urn:microsoft.com/office/officeart/2005/8/layout/process4"/>
    <dgm:cxn modelId="{47CEF14A-E6EC-4108-9CB0-30AB54E14AA3}" type="presParOf" srcId="{ED3F7A20-E75C-4786-AB73-7EB361FF1A31}" destId="{64507710-0C94-4F71-8A03-84A8FC5DCFAD}" srcOrd="3" destOrd="0" presId="urn:microsoft.com/office/officeart/2005/8/layout/process4"/>
    <dgm:cxn modelId="{516BBFFE-E00D-4D32-97B1-1DCE71017719}" type="presParOf" srcId="{ED3F7A20-E75C-4786-AB73-7EB361FF1A31}" destId="{63C901BF-805A-4B9B-9183-10B3690D4135}" srcOrd="4" destOrd="0" presId="urn:microsoft.com/office/officeart/2005/8/layout/process4"/>
    <dgm:cxn modelId="{0C8404F9-3571-4ABA-AA08-2E7D4A0418C2}" type="presParOf" srcId="{63C901BF-805A-4B9B-9183-10B3690D4135}" destId="{1970BDB7-6532-4ACE-BD4D-8B271FCE1C5E}" srcOrd="0" destOrd="0" presId="urn:microsoft.com/office/officeart/2005/8/layout/process4"/>
    <dgm:cxn modelId="{594E7A60-D647-4DC3-AD6C-F47024E71EC6}" type="presParOf" srcId="{63C901BF-805A-4B9B-9183-10B3690D4135}" destId="{CEDE0757-F747-42C7-A33D-F26448707FA6}" srcOrd="1" destOrd="0" presId="urn:microsoft.com/office/officeart/2005/8/layout/process4"/>
    <dgm:cxn modelId="{7DDFE16E-0FBC-44CD-ADBC-F8D7B97854C9}" type="presParOf" srcId="{63C901BF-805A-4B9B-9183-10B3690D4135}" destId="{0945D732-5E32-451B-9B2E-D582D099A961}" srcOrd="2" destOrd="0" presId="urn:microsoft.com/office/officeart/2005/8/layout/process4"/>
    <dgm:cxn modelId="{531063D6-71C6-4E18-91D1-7633C2D59E93}" type="presParOf" srcId="{0945D732-5E32-451B-9B2E-D582D099A961}" destId="{F72CBE16-4399-47A5-B1D5-FC8E32FD3C2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A28E60-8513-4EEA-AED3-52422866BE35}">
      <dsp:nvSpPr>
        <dsp:cNvPr id="0" name=""/>
        <dsp:cNvSpPr/>
      </dsp:nvSpPr>
      <dsp:spPr>
        <a:xfrm>
          <a:off x="4071290" y="644262"/>
          <a:ext cx="3124990" cy="2083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kern="1200" dirty="0" smtClean="0">
              <a:solidFill>
                <a:schemeClr val="tx1"/>
              </a:solidFill>
            </a:rPr>
            <a:t>رابطه متقابل مواد و تجهیزات کنترل عفونت با متغیر های:</a:t>
          </a:r>
          <a:endParaRPr lang="fa-IR" sz="3100" kern="1200" dirty="0">
            <a:solidFill>
              <a:schemeClr val="tx1"/>
            </a:solidFill>
          </a:endParaRPr>
        </a:p>
      </dsp:txBody>
      <dsp:txXfrm>
        <a:off x="4132309" y="705281"/>
        <a:ext cx="3002952" cy="1961289"/>
      </dsp:txXfrm>
    </dsp:sp>
    <dsp:sp modelId="{46A32035-6F7A-4FF5-BB75-2DA142BE3EBF}">
      <dsp:nvSpPr>
        <dsp:cNvPr id="0" name=""/>
        <dsp:cNvSpPr/>
      </dsp:nvSpPr>
      <dsp:spPr>
        <a:xfrm>
          <a:off x="1571298" y="2727589"/>
          <a:ext cx="4062487" cy="833330"/>
        </a:xfrm>
        <a:custGeom>
          <a:avLst/>
          <a:gdLst/>
          <a:ahLst/>
          <a:cxnLst/>
          <a:rect l="0" t="0" r="0" b="0"/>
          <a:pathLst>
            <a:path>
              <a:moveTo>
                <a:pt x="4062487" y="0"/>
              </a:moveTo>
              <a:lnTo>
                <a:pt x="4062487" y="416665"/>
              </a:lnTo>
              <a:lnTo>
                <a:pt x="0" y="416665"/>
              </a:lnTo>
              <a:lnTo>
                <a:pt x="0" y="83333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088C31-5FD4-405D-AC1B-8BC1DA383EB8}">
      <dsp:nvSpPr>
        <dsp:cNvPr id="0" name=""/>
        <dsp:cNvSpPr/>
      </dsp:nvSpPr>
      <dsp:spPr>
        <a:xfrm>
          <a:off x="8802" y="3560920"/>
          <a:ext cx="3124990" cy="2083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kern="1200" dirty="0" smtClean="0">
              <a:solidFill>
                <a:schemeClr val="tx1"/>
              </a:solidFill>
            </a:rPr>
            <a:t>ابزار </a:t>
          </a:r>
          <a:endParaRPr lang="fa-IR" sz="3100" kern="1200" dirty="0">
            <a:solidFill>
              <a:schemeClr val="tx1"/>
            </a:solidFill>
          </a:endParaRPr>
        </a:p>
      </dsp:txBody>
      <dsp:txXfrm>
        <a:off x="69821" y="3621939"/>
        <a:ext cx="3002952" cy="1961289"/>
      </dsp:txXfrm>
    </dsp:sp>
    <dsp:sp modelId="{43DF0D49-5451-4ED2-AD7C-8BC50A08E67A}">
      <dsp:nvSpPr>
        <dsp:cNvPr id="0" name=""/>
        <dsp:cNvSpPr/>
      </dsp:nvSpPr>
      <dsp:spPr>
        <a:xfrm>
          <a:off x="5588065" y="2727589"/>
          <a:ext cx="91440" cy="8601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6012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4F106B-1C8F-48C3-A90E-7A7DCECE7B6E}">
      <dsp:nvSpPr>
        <dsp:cNvPr id="0" name=""/>
        <dsp:cNvSpPr/>
      </dsp:nvSpPr>
      <dsp:spPr>
        <a:xfrm>
          <a:off x="4071290" y="3587712"/>
          <a:ext cx="3124990" cy="2083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kern="1200" dirty="0" smtClean="0">
              <a:solidFill>
                <a:schemeClr val="tx1"/>
              </a:solidFill>
            </a:rPr>
            <a:t>محیط وساختار</a:t>
          </a:r>
          <a:endParaRPr lang="fa-IR" sz="3100" kern="1200" dirty="0">
            <a:solidFill>
              <a:schemeClr val="tx1"/>
            </a:solidFill>
          </a:endParaRPr>
        </a:p>
      </dsp:txBody>
      <dsp:txXfrm>
        <a:off x="4132309" y="3648731"/>
        <a:ext cx="3002952" cy="1961289"/>
      </dsp:txXfrm>
    </dsp:sp>
    <dsp:sp modelId="{92039E24-0DAB-4833-9413-ECDFDEA03DCB}">
      <dsp:nvSpPr>
        <dsp:cNvPr id="0" name=""/>
        <dsp:cNvSpPr/>
      </dsp:nvSpPr>
      <dsp:spPr>
        <a:xfrm>
          <a:off x="5633786" y="2727589"/>
          <a:ext cx="4062487" cy="8333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665"/>
              </a:lnTo>
              <a:lnTo>
                <a:pt x="4062487" y="416665"/>
              </a:lnTo>
              <a:lnTo>
                <a:pt x="4062487" y="83333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C96482-DB25-4B92-BA4D-F08DB14D4662}">
      <dsp:nvSpPr>
        <dsp:cNvPr id="0" name=""/>
        <dsp:cNvSpPr/>
      </dsp:nvSpPr>
      <dsp:spPr>
        <a:xfrm>
          <a:off x="8133778" y="3560920"/>
          <a:ext cx="3124990" cy="2083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kern="1200" smtClean="0">
              <a:solidFill>
                <a:schemeClr val="tx1"/>
              </a:solidFill>
            </a:rPr>
            <a:t>انسان</a:t>
          </a:r>
          <a:endParaRPr lang="fa-IR" sz="3100" kern="1200"/>
        </a:p>
      </dsp:txBody>
      <dsp:txXfrm>
        <a:off x="8194797" y="3621939"/>
        <a:ext cx="3002952" cy="19612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91DD2-72F1-4737-B84F-B176E0E148C5}">
      <dsp:nvSpPr>
        <dsp:cNvPr id="0" name=""/>
        <dsp:cNvSpPr/>
      </dsp:nvSpPr>
      <dsp:spPr>
        <a:xfrm>
          <a:off x="500591" y="2563713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>
              <a:solidFill>
                <a:schemeClr val="tx1"/>
              </a:solidFill>
            </a:rPr>
            <a:t>انسان</a:t>
          </a:r>
          <a:endParaRPr lang="fa-IR" sz="1300" kern="1200" dirty="0">
            <a:solidFill>
              <a:schemeClr val="tx1"/>
            </a:solidFill>
          </a:endParaRPr>
        </a:p>
      </dsp:txBody>
      <dsp:txXfrm>
        <a:off x="520662" y="2583784"/>
        <a:ext cx="1330399" cy="645128"/>
      </dsp:txXfrm>
    </dsp:sp>
    <dsp:sp modelId="{61C0BCC0-6BB4-49DD-9D13-8CBB31ABC06C}">
      <dsp:nvSpPr>
        <dsp:cNvPr id="0" name=""/>
        <dsp:cNvSpPr/>
      </dsp:nvSpPr>
      <dsp:spPr>
        <a:xfrm rot="17051759">
          <a:off x="1027524" y="1811382"/>
          <a:ext cx="2235433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2235433" y="1138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>
            <a:solidFill>
              <a:schemeClr val="tx1"/>
            </a:solidFill>
          </a:endParaRPr>
        </a:p>
      </dsp:txBody>
      <dsp:txXfrm>
        <a:off x="2089355" y="1766878"/>
        <a:ext cx="111771" cy="111771"/>
      </dsp:txXfrm>
    </dsp:sp>
    <dsp:sp modelId="{EF54B934-DB11-4800-A184-227F1DF5640C}">
      <dsp:nvSpPr>
        <dsp:cNvPr id="0" name=""/>
        <dsp:cNvSpPr/>
      </dsp:nvSpPr>
      <dsp:spPr>
        <a:xfrm>
          <a:off x="2419349" y="396544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>
              <a:solidFill>
                <a:schemeClr val="tx1"/>
              </a:solidFill>
            </a:rPr>
            <a:t>پرسنل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2439420" y="416615"/>
        <a:ext cx="1330399" cy="645128"/>
      </dsp:txXfrm>
    </dsp:sp>
    <dsp:sp modelId="{1F0C372B-83AC-4C28-BDC0-A1B86A05C349}">
      <dsp:nvSpPr>
        <dsp:cNvPr id="0" name=""/>
        <dsp:cNvSpPr/>
      </dsp:nvSpPr>
      <dsp:spPr>
        <a:xfrm rot="19457599">
          <a:off x="3726434" y="530782"/>
          <a:ext cx="675130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675130" y="1138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4047121" y="525286"/>
        <a:ext cx="33756" cy="33756"/>
      </dsp:txXfrm>
    </dsp:sp>
    <dsp:sp modelId="{89FA2694-DE37-4609-9113-11DF3BA027BC}">
      <dsp:nvSpPr>
        <dsp:cNvPr id="0" name=""/>
        <dsp:cNvSpPr/>
      </dsp:nvSpPr>
      <dsp:spPr>
        <a:xfrm>
          <a:off x="4338108" y="2513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solidFill>
                <a:schemeClr val="tx1"/>
              </a:solidFill>
            </a:rPr>
            <a:t>آنتی سپتیکها(بهداشت عمومی)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4358179" y="22584"/>
        <a:ext cx="1330399" cy="645128"/>
      </dsp:txXfrm>
    </dsp:sp>
    <dsp:sp modelId="{C73B2662-83CA-42F4-9938-FD68794A61B3}">
      <dsp:nvSpPr>
        <dsp:cNvPr id="0" name=""/>
        <dsp:cNvSpPr/>
      </dsp:nvSpPr>
      <dsp:spPr>
        <a:xfrm rot="2142401">
          <a:off x="3726434" y="924813"/>
          <a:ext cx="675130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675130" y="1138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4047121" y="919316"/>
        <a:ext cx="33756" cy="33756"/>
      </dsp:txXfrm>
    </dsp:sp>
    <dsp:sp modelId="{DEFDEAA4-3D16-42D8-A173-3FF167C90575}">
      <dsp:nvSpPr>
        <dsp:cNvPr id="0" name=""/>
        <dsp:cNvSpPr/>
      </dsp:nvSpPr>
      <dsp:spPr>
        <a:xfrm>
          <a:off x="4338108" y="790575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solidFill>
                <a:schemeClr val="tx1"/>
              </a:solidFill>
            </a:rPr>
            <a:t>اسکراب جراحی 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4358179" y="810646"/>
        <a:ext cx="1330399" cy="645128"/>
      </dsp:txXfrm>
    </dsp:sp>
    <dsp:sp modelId="{65E25C47-7A19-4C2F-889D-5569608FBF26}">
      <dsp:nvSpPr>
        <dsp:cNvPr id="0" name=""/>
        <dsp:cNvSpPr/>
      </dsp:nvSpPr>
      <dsp:spPr>
        <a:xfrm rot="19457599">
          <a:off x="5645192" y="924813"/>
          <a:ext cx="675130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675130" y="1138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5965880" y="919316"/>
        <a:ext cx="33756" cy="33756"/>
      </dsp:txXfrm>
    </dsp:sp>
    <dsp:sp modelId="{2F447368-9416-40DA-81FA-E8FC5723445B}">
      <dsp:nvSpPr>
        <dsp:cNvPr id="0" name=""/>
        <dsp:cNvSpPr/>
      </dsp:nvSpPr>
      <dsp:spPr>
        <a:xfrm>
          <a:off x="6256866" y="396544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solidFill>
                <a:schemeClr val="tx1"/>
              </a:solidFill>
            </a:rPr>
            <a:t>الکلی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6276937" y="416615"/>
        <a:ext cx="1330399" cy="645128"/>
      </dsp:txXfrm>
    </dsp:sp>
    <dsp:sp modelId="{748AF28E-B32B-419F-954C-CB890ECCF3B0}">
      <dsp:nvSpPr>
        <dsp:cNvPr id="0" name=""/>
        <dsp:cNvSpPr/>
      </dsp:nvSpPr>
      <dsp:spPr>
        <a:xfrm rot="2142401">
          <a:off x="5645192" y="1318844"/>
          <a:ext cx="675130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675130" y="1138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5965880" y="1313347"/>
        <a:ext cx="33756" cy="33756"/>
      </dsp:txXfrm>
    </dsp:sp>
    <dsp:sp modelId="{07DA48C0-A9A6-4B7B-A807-61E9BE238A8C}">
      <dsp:nvSpPr>
        <dsp:cNvPr id="0" name=""/>
        <dsp:cNvSpPr/>
      </dsp:nvSpPr>
      <dsp:spPr>
        <a:xfrm>
          <a:off x="6256866" y="1184605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solidFill>
                <a:schemeClr val="tx1"/>
              </a:solidFill>
            </a:rPr>
            <a:t>غیر الکلی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6276937" y="1204676"/>
        <a:ext cx="1330399" cy="645128"/>
      </dsp:txXfrm>
    </dsp:sp>
    <dsp:sp modelId="{908AEE0E-DD54-452E-86E4-69093CF617B2}">
      <dsp:nvSpPr>
        <dsp:cNvPr id="0" name=""/>
        <dsp:cNvSpPr/>
      </dsp:nvSpPr>
      <dsp:spPr>
        <a:xfrm rot="1186030">
          <a:off x="1853969" y="2993474"/>
          <a:ext cx="582543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582543" y="1138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2130677" y="2990292"/>
        <a:ext cx="29127" cy="29127"/>
      </dsp:txXfrm>
    </dsp:sp>
    <dsp:sp modelId="{29B55218-E06B-448B-B4B1-268415D25E11}">
      <dsp:nvSpPr>
        <dsp:cNvPr id="0" name=""/>
        <dsp:cNvSpPr/>
      </dsp:nvSpPr>
      <dsp:spPr>
        <a:xfrm>
          <a:off x="2419349" y="2760728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>
              <a:solidFill>
                <a:schemeClr val="tx1"/>
              </a:solidFill>
            </a:rPr>
            <a:t>بیمار</a:t>
          </a:r>
          <a:endParaRPr lang="fa-IR" sz="1300" kern="1200" dirty="0">
            <a:solidFill>
              <a:schemeClr val="tx1"/>
            </a:solidFill>
          </a:endParaRPr>
        </a:p>
      </dsp:txBody>
      <dsp:txXfrm>
        <a:off x="2439420" y="2780799"/>
        <a:ext cx="1330399" cy="645128"/>
      </dsp:txXfrm>
    </dsp:sp>
    <dsp:sp modelId="{A0EDDBEB-BEB4-42D1-BA63-FAE5942030DA}">
      <dsp:nvSpPr>
        <dsp:cNvPr id="0" name=""/>
        <dsp:cNvSpPr/>
      </dsp:nvSpPr>
      <dsp:spPr>
        <a:xfrm rot="17692822">
          <a:off x="3412485" y="2500936"/>
          <a:ext cx="1303028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1303028" y="1138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4031424" y="2479742"/>
        <a:ext cx="65151" cy="65151"/>
      </dsp:txXfrm>
    </dsp:sp>
    <dsp:sp modelId="{CCB1A109-EC9E-4BA3-8C1D-4566338BE0A2}">
      <dsp:nvSpPr>
        <dsp:cNvPr id="0" name=""/>
        <dsp:cNvSpPr/>
      </dsp:nvSpPr>
      <dsp:spPr>
        <a:xfrm>
          <a:off x="4338108" y="1578636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solidFill>
                <a:schemeClr val="tx1"/>
              </a:solidFill>
            </a:rPr>
            <a:t>ضدعفونی محل تزریق</a:t>
          </a:r>
          <a:endParaRPr lang="fa-IR" sz="1300" kern="1200" dirty="0">
            <a:solidFill>
              <a:schemeClr val="tx1"/>
            </a:solidFill>
          </a:endParaRPr>
        </a:p>
      </dsp:txBody>
      <dsp:txXfrm>
        <a:off x="4358179" y="1598707"/>
        <a:ext cx="1330399" cy="645128"/>
      </dsp:txXfrm>
    </dsp:sp>
    <dsp:sp modelId="{6CF40D7C-721A-49A6-8915-018EA45323C3}">
      <dsp:nvSpPr>
        <dsp:cNvPr id="0" name=""/>
        <dsp:cNvSpPr/>
      </dsp:nvSpPr>
      <dsp:spPr>
        <a:xfrm rot="19457599">
          <a:off x="3726434" y="2894967"/>
          <a:ext cx="675130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675130" y="1138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4047121" y="2889470"/>
        <a:ext cx="33756" cy="33756"/>
      </dsp:txXfrm>
    </dsp:sp>
    <dsp:sp modelId="{9B85F161-62BF-41D7-B8E1-78EF7ADA4B2D}">
      <dsp:nvSpPr>
        <dsp:cNvPr id="0" name=""/>
        <dsp:cNvSpPr/>
      </dsp:nvSpPr>
      <dsp:spPr>
        <a:xfrm>
          <a:off x="4338108" y="2366698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solidFill>
                <a:schemeClr val="tx1"/>
              </a:solidFill>
            </a:rPr>
            <a:t>پرپ جراحی</a:t>
          </a:r>
          <a:endParaRPr lang="fa-IR" sz="1300" kern="1200" dirty="0">
            <a:solidFill>
              <a:schemeClr val="tx1"/>
            </a:solidFill>
          </a:endParaRPr>
        </a:p>
      </dsp:txBody>
      <dsp:txXfrm>
        <a:off x="4358179" y="2386769"/>
        <a:ext cx="1330399" cy="645128"/>
      </dsp:txXfrm>
    </dsp:sp>
    <dsp:sp modelId="{B9004F60-FE23-42FE-9B15-F43E908B8521}">
      <dsp:nvSpPr>
        <dsp:cNvPr id="0" name=""/>
        <dsp:cNvSpPr/>
      </dsp:nvSpPr>
      <dsp:spPr>
        <a:xfrm rot="2142401">
          <a:off x="3726434" y="3288997"/>
          <a:ext cx="675130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675130" y="1138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4047121" y="3283501"/>
        <a:ext cx="33756" cy="33756"/>
      </dsp:txXfrm>
    </dsp:sp>
    <dsp:sp modelId="{0084D169-754C-4EF3-B430-536F03C56821}">
      <dsp:nvSpPr>
        <dsp:cNvPr id="0" name=""/>
        <dsp:cNvSpPr/>
      </dsp:nvSpPr>
      <dsp:spPr>
        <a:xfrm>
          <a:off x="4338108" y="3154759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solidFill>
                <a:schemeClr val="tx1"/>
              </a:solidFill>
            </a:rPr>
            <a:t>شستشو و کاهش بار میکروبی بدن بیمار</a:t>
          </a:r>
          <a:endParaRPr lang="fa-IR" sz="1300" kern="1200" dirty="0">
            <a:solidFill>
              <a:schemeClr val="tx1"/>
            </a:solidFill>
          </a:endParaRPr>
        </a:p>
      </dsp:txBody>
      <dsp:txXfrm>
        <a:off x="4358179" y="3174830"/>
        <a:ext cx="1330399" cy="645128"/>
      </dsp:txXfrm>
    </dsp:sp>
    <dsp:sp modelId="{2DBC4FD0-D391-4867-851B-01660D1303BB}">
      <dsp:nvSpPr>
        <dsp:cNvPr id="0" name=""/>
        <dsp:cNvSpPr/>
      </dsp:nvSpPr>
      <dsp:spPr>
        <a:xfrm rot="3907178">
          <a:off x="3412485" y="3683028"/>
          <a:ext cx="1303028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1303028" y="1138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4031424" y="3661834"/>
        <a:ext cx="65151" cy="65151"/>
      </dsp:txXfrm>
    </dsp:sp>
    <dsp:sp modelId="{44C6493D-6977-449B-AE18-485881B0372B}">
      <dsp:nvSpPr>
        <dsp:cNvPr id="0" name=""/>
        <dsp:cNvSpPr/>
      </dsp:nvSpPr>
      <dsp:spPr>
        <a:xfrm>
          <a:off x="4338108" y="3942821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solidFill>
                <a:schemeClr val="tx1"/>
              </a:solidFill>
            </a:rPr>
            <a:t>آلودگی زدایی بدن بیمار( بدون نیازبه آب)</a:t>
          </a:r>
          <a:endParaRPr lang="fa-IR" sz="1300" kern="1200" dirty="0">
            <a:solidFill>
              <a:schemeClr val="tx1"/>
            </a:solidFill>
          </a:endParaRPr>
        </a:p>
      </dsp:txBody>
      <dsp:txXfrm>
        <a:off x="4358179" y="3962892"/>
        <a:ext cx="1330399" cy="645128"/>
      </dsp:txXfrm>
    </dsp:sp>
    <dsp:sp modelId="{2393D2E4-5FD1-474E-9D1D-99837D3AF45A}">
      <dsp:nvSpPr>
        <dsp:cNvPr id="0" name=""/>
        <dsp:cNvSpPr/>
      </dsp:nvSpPr>
      <dsp:spPr>
        <a:xfrm rot="4548241">
          <a:off x="1027524" y="3978551"/>
          <a:ext cx="2235433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2235433" y="1138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>
            <a:solidFill>
              <a:schemeClr val="tx1"/>
            </a:solidFill>
          </a:endParaRPr>
        </a:p>
      </dsp:txBody>
      <dsp:txXfrm>
        <a:off x="2089355" y="3934047"/>
        <a:ext cx="111771" cy="111771"/>
      </dsp:txXfrm>
    </dsp:sp>
    <dsp:sp modelId="{3D619C3F-8349-4468-B64D-4D9CF862D867}">
      <dsp:nvSpPr>
        <dsp:cNvPr id="0" name=""/>
        <dsp:cNvSpPr/>
      </dsp:nvSpPr>
      <dsp:spPr>
        <a:xfrm>
          <a:off x="2419349" y="4730882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solidFill>
                <a:schemeClr val="tx1"/>
              </a:solidFill>
            </a:rPr>
            <a:t>سایر افراد(ملاقات کنندگان وهمراهان)</a:t>
          </a:r>
          <a:endParaRPr lang="fa-IR" sz="1300" kern="1200" dirty="0">
            <a:solidFill>
              <a:schemeClr val="tx1"/>
            </a:solidFill>
          </a:endParaRPr>
        </a:p>
      </dsp:txBody>
      <dsp:txXfrm>
        <a:off x="2439420" y="4750953"/>
        <a:ext cx="1330399" cy="645128"/>
      </dsp:txXfrm>
    </dsp:sp>
    <dsp:sp modelId="{9C90AE6B-14A2-464E-B310-5273D0D98601}">
      <dsp:nvSpPr>
        <dsp:cNvPr id="0" name=""/>
        <dsp:cNvSpPr/>
      </dsp:nvSpPr>
      <dsp:spPr>
        <a:xfrm>
          <a:off x="3789891" y="5062136"/>
          <a:ext cx="548216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548216" y="1138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4050294" y="5059812"/>
        <a:ext cx="27410" cy="27410"/>
      </dsp:txXfrm>
    </dsp:sp>
    <dsp:sp modelId="{738AB8BE-4159-4998-8F49-1532576C95BD}">
      <dsp:nvSpPr>
        <dsp:cNvPr id="0" name=""/>
        <dsp:cNvSpPr/>
      </dsp:nvSpPr>
      <dsp:spPr>
        <a:xfrm>
          <a:off x="4338108" y="4730882"/>
          <a:ext cx="1370541" cy="685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solidFill>
                <a:schemeClr val="tx1"/>
              </a:solidFill>
            </a:rPr>
            <a:t>آنتی سپتیکها(بهداشت عمومی)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4358179" y="4750953"/>
        <a:ext cx="1330399" cy="6451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91DD2-72F1-4737-B84F-B176E0E148C5}">
      <dsp:nvSpPr>
        <dsp:cNvPr id="0" name=""/>
        <dsp:cNvSpPr/>
      </dsp:nvSpPr>
      <dsp:spPr>
        <a:xfrm>
          <a:off x="21582" y="2306802"/>
          <a:ext cx="2672869" cy="1336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b="1" kern="1200" dirty="0" smtClean="0">
              <a:solidFill>
                <a:schemeClr val="tx1"/>
              </a:solidFill>
            </a:rPr>
            <a:t>محیط</a:t>
          </a:r>
          <a:endParaRPr lang="fa-IR" sz="4300" kern="1200" dirty="0">
            <a:solidFill>
              <a:schemeClr val="tx1"/>
            </a:solidFill>
          </a:endParaRPr>
        </a:p>
      </dsp:txBody>
      <dsp:txXfrm>
        <a:off x="60725" y="2345945"/>
        <a:ext cx="2594583" cy="1258148"/>
      </dsp:txXfrm>
    </dsp:sp>
    <dsp:sp modelId="{61C0BCC0-6BB4-49DD-9D13-8CBB31ABC06C}">
      <dsp:nvSpPr>
        <dsp:cNvPr id="0" name=""/>
        <dsp:cNvSpPr/>
      </dsp:nvSpPr>
      <dsp:spPr>
        <a:xfrm rot="18289469">
          <a:off x="2292924" y="2186354"/>
          <a:ext cx="187220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872201" y="2021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>
            <a:solidFill>
              <a:schemeClr val="tx1"/>
            </a:solidFill>
          </a:endParaRPr>
        </a:p>
      </dsp:txBody>
      <dsp:txXfrm>
        <a:off x="3182220" y="2159764"/>
        <a:ext cx="93610" cy="93610"/>
      </dsp:txXfrm>
    </dsp:sp>
    <dsp:sp modelId="{EF54B934-DB11-4800-A184-227F1DF5640C}">
      <dsp:nvSpPr>
        <dsp:cNvPr id="0" name=""/>
        <dsp:cNvSpPr/>
      </dsp:nvSpPr>
      <dsp:spPr>
        <a:xfrm>
          <a:off x="3763598" y="769902"/>
          <a:ext cx="2672869" cy="1336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b="1" kern="1200" dirty="0" smtClean="0">
              <a:solidFill>
                <a:schemeClr val="tx1"/>
              </a:solidFill>
            </a:rPr>
            <a:t>فیزیکی</a:t>
          </a:r>
          <a:endParaRPr lang="en-US" sz="4300" kern="1200" dirty="0">
            <a:solidFill>
              <a:schemeClr val="tx1"/>
            </a:solidFill>
          </a:endParaRPr>
        </a:p>
      </dsp:txBody>
      <dsp:txXfrm>
        <a:off x="3802741" y="809045"/>
        <a:ext cx="2594583" cy="1258148"/>
      </dsp:txXfrm>
    </dsp:sp>
    <dsp:sp modelId="{1F0C372B-83AC-4C28-BDC0-A1B86A05C349}">
      <dsp:nvSpPr>
        <dsp:cNvPr id="0" name=""/>
        <dsp:cNvSpPr/>
      </dsp:nvSpPr>
      <dsp:spPr>
        <a:xfrm rot="19457599">
          <a:off x="6312712" y="1033680"/>
          <a:ext cx="1316659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316659" y="20214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6938125" y="1020978"/>
        <a:ext cx="65832" cy="65832"/>
      </dsp:txXfrm>
    </dsp:sp>
    <dsp:sp modelId="{89FA2694-DE37-4609-9113-11DF3BA027BC}">
      <dsp:nvSpPr>
        <dsp:cNvPr id="0" name=""/>
        <dsp:cNvSpPr/>
      </dsp:nvSpPr>
      <dsp:spPr>
        <a:xfrm>
          <a:off x="7505615" y="1452"/>
          <a:ext cx="2672869" cy="1336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>
              <a:solidFill>
                <a:schemeClr val="tx1"/>
              </a:solidFill>
            </a:rPr>
            <a:t>High risk</a:t>
          </a:r>
          <a:endParaRPr lang="en-US" sz="4300" kern="1200" dirty="0">
            <a:solidFill>
              <a:schemeClr val="tx1"/>
            </a:solidFill>
          </a:endParaRPr>
        </a:p>
      </dsp:txBody>
      <dsp:txXfrm>
        <a:off x="7544758" y="40595"/>
        <a:ext cx="2594583" cy="1258148"/>
      </dsp:txXfrm>
    </dsp:sp>
    <dsp:sp modelId="{C744F36D-A04F-4B0D-BD14-0DA2F12A80EF}">
      <dsp:nvSpPr>
        <dsp:cNvPr id="0" name=""/>
        <dsp:cNvSpPr/>
      </dsp:nvSpPr>
      <dsp:spPr>
        <a:xfrm rot="2142401">
          <a:off x="6312712" y="1802129"/>
          <a:ext cx="1316659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316659" y="20214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6938125" y="1789428"/>
        <a:ext cx="65832" cy="65832"/>
      </dsp:txXfrm>
    </dsp:sp>
    <dsp:sp modelId="{22B2F93E-DFD5-4D73-9616-FFF841AE0D24}">
      <dsp:nvSpPr>
        <dsp:cNvPr id="0" name=""/>
        <dsp:cNvSpPr/>
      </dsp:nvSpPr>
      <dsp:spPr>
        <a:xfrm>
          <a:off x="7505615" y="1538352"/>
          <a:ext cx="2672869" cy="1336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>
              <a:solidFill>
                <a:schemeClr val="tx1"/>
              </a:solidFill>
            </a:rPr>
            <a:t>Low risk</a:t>
          </a:r>
          <a:endParaRPr lang="en-US" sz="4300" kern="1200" dirty="0">
            <a:solidFill>
              <a:schemeClr val="tx1"/>
            </a:solidFill>
          </a:endParaRPr>
        </a:p>
      </dsp:txBody>
      <dsp:txXfrm>
        <a:off x="7544758" y="1577495"/>
        <a:ext cx="2594583" cy="1258148"/>
      </dsp:txXfrm>
    </dsp:sp>
    <dsp:sp modelId="{908AEE0E-DD54-452E-86E4-69093CF617B2}">
      <dsp:nvSpPr>
        <dsp:cNvPr id="0" name=""/>
        <dsp:cNvSpPr/>
      </dsp:nvSpPr>
      <dsp:spPr>
        <a:xfrm rot="3310531">
          <a:off x="2292924" y="3723254"/>
          <a:ext cx="187220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872201" y="2021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>
            <a:solidFill>
              <a:schemeClr val="tx1"/>
            </a:solidFill>
          </a:endParaRPr>
        </a:p>
      </dsp:txBody>
      <dsp:txXfrm>
        <a:off x="3182220" y="3696664"/>
        <a:ext cx="93610" cy="93610"/>
      </dsp:txXfrm>
    </dsp:sp>
    <dsp:sp modelId="{29B55218-E06B-448B-B4B1-268415D25E11}">
      <dsp:nvSpPr>
        <dsp:cNvPr id="0" name=""/>
        <dsp:cNvSpPr/>
      </dsp:nvSpPr>
      <dsp:spPr>
        <a:xfrm>
          <a:off x="3763598" y="3843701"/>
          <a:ext cx="2672869" cy="1336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b="1" kern="1200" dirty="0" smtClean="0">
              <a:solidFill>
                <a:schemeClr val="tx1"/>
              </a:solidFill>
            </a:rPr>
            <a:t>تماسی</a:t>
          </a:r>
          <a:endParaRPr lang="fa-IR" sz="4300" kern="1200" dirty="0">
            <a:solidFill>
              <a:schemeClr val="tx1"/>
            </a:solidFill>
          </a:endParaRPr>
        </a:p>
      </dsp:txBody>
      <dsp:txXfrm>
        <a:off x="3802741" y="3882844"/>
        <a:ext cx="2594583" cy="1258148"/>
      </dsp:txXfrm>
    </dsp:sp>
    <dsp:sp modelId="{517E164A-9707-46E0-A8E6-036DABD179FD}">
      <dsp:nvSpPr>
        <dsp:cNvPr id="0" name=""/>
        <dsp:cNvSpPr/>
      </dsp:nvSpPr>
      <dsp:spPr>
        <a:xfrm rot="19739170">
          <a:off x="6345499" y="4163836"/>
          <a:ext cx="1272666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272666" y="20214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6950016" y="4152235"/>
        <a:ext cx="63633" cy="63633"/>
      </dsp:txXfrm>
    </dsp:sp>
    <dsp:sp modelId="{9D3CA12D-305E-4907-9D93-18AA1AA53654}">
      <dsp:nvSpPr>
        <dsp:cNvPr id="0" name=""/>
        <dsp:cNvSpPr/>
      </dsp:nvSpPr>
      <dsp:spPr>
        <a:xfrm>
          <a:off x="7527197" y="3187966"/>
          <a:ext cx="2672869" cy="1336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kern="1200" dirty="0" smtClean="0">
              <a:solidFill>
                <a:schemeClr val="tx1"/>
              </a:solidFill>
            </a:rPr>
            <a:t>کمترین تماس</a:t>
          </a:r>
          <a:endParaRPr lang="en-US" sz="4300" kern="1200" dirty="0">
            <a:solidFill>
              <a:schemeClr val="tx1"/>
            </a:solidFill>
          </a:endParaRPr>
        </a:p>
      </dsp:txBody>
      <dsp:txXfrm>
        <a:off x="7566340" y="3227109"/>
        <a:ext cx="2594583" cy="1258148"/>
      </dsp:txXfrm>
    </dsp:sp>
    <dsp:sp modelId="{9C90AE6B-14A2-464E-B310-5273D0D98601}">
      <dsp:nvSpPr>
        <dsp:cNvPr id="0" name=""/>
        <dsp:cNvSpPr/>
      </dsp:nvSpPr>
      <dsp:spPr>
        <a:xfrm rot="2142401">
          <a:off x="6312712" y="4875929"/>
          <a:ext cx="1316659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316659" y="20214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6938125" y="4863227"/>
        <a:ext cx="65832" cy="65832"/>
      </dsp:txXfrm>
    </dsp:sp>
    <dsp:sp modelId="{738AB8BE-4159-4998-8F49-1532576C95BD}">
      <dsp:nvSpPr>
        <dsp:cNvPr id="0" name=""/>
        <dsp:cNvSpPr/>
      </dsp:nvSpPr>
      <dsp:spPr>
        <a:xfrm>
          <a:off x="7505615" y="4612151"/>
          <a:ext cx="2672869" cy="1336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kern="1200" dirty="0" smtClean="0">
              <a:solidFill>
                <a:schemeClr val="tx1"/>
              </a:solidFill>
            </a:rPr>
            <a:t>بیشترین تماس</a:t>
          </a:r>
          <a:endParaRPr lang="en-US" sz="4300" kern="1200" dirty="0">
            <a:solidFill>
              <a:schemeClr val="tx1"/>
            </a:solidFill>
          </a:endParaRPr>
        </a:p>
      </dsp:txBody>
      <dsp:txXfrm>
        <a:off x="7544758" y="4651294"/>
        <a:ext cx="2594583" cy="12581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734C77-63C6-4EA7-9BB8-DD2BD03C438A}">
      <dsp:nvSpPr>
        <dsp:cNvPr id="0" name=""/>
        <dsp:cNvSpPr/>
      </dsp:nvSpPr>
      <dsp:spPr>
        <a:xfrm>
          <a:off x="5098260" y="3038"/>
          <a:ext cx="1157278" cy="11572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</a:rPr>
            <a:t>غوطه وری</a:t>
          </a:r>
          <a:endParaRPr lang="fa-IR" sz="1600" b="1" kern="1200" dirty="0">
            <a:solidFill>
              <a:schemeClr val="tx1"/>
            </a:solidFill>
          </a:endParaRPr>
        </a:p>
      </dsp:txBody>
      <dsp:txXfrm>
        <a:off x="5267739" y="172517"/>
        <a:ext cx="818320" cy="818320"/>
      </dsp:txXfrm>
    </dsp:sp>
    <dsp:sp modelId="{7A44017B-A229-46B5-8A6E-6277866C97A9}">
      <dsp:nvSpPr>
        <dsp:cNvPr id="0" name=""/>
        <dsp:cNvSpPr/>
      </dsp:nvSpPr>
      <dsp:spPr>
        <a:xfrm rot="1200000">
          <a:off x="6331087" y="680337"/>
          <a:ext cx="306868" cy="3905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>
            <a:solidFill>
              <a:schemeClr val="tx1"/>
            </a:solidFill>
          </a:endParaRPr>
        </a:p>
      </dsp:txBody>
      <dsp:txXfrm>
        <a:off x="6333863" y="742710"/>
        <a:ext cx="214808" cy="234349"/>
      </dsp:txXfrm>
    </dsp:sp>
    <dsp:sp modelId="{469EA6FA-5F7B-4E63-9955-A0FFB24F2DEA}">
      <dsp:nvSpPr>
        <dsp:cNvPr id="0" name=""/>
        <dsp:cNvSpPr/>
      </dsp:nvSpPr>
      <dsp:spPr>
        <a:xfrm>
          <a:off x="6729826" y="596879"/>
          <a:ext cx="1157278" cy="11572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</a:rPr>
            <a:t>پاکسازی</a:t>
          </a:r>
          <a:endParaRPr lang="fa-IR" sz="1400" b="1" kern="1200" dirty="0">
            <a:solidFill>
              <a:schemeClr val="tx1"/>
            </a:solidFill>
          </a:endParaRPr>
        </a:p>
      </dsp:txBody>
      <dsp:txXfrm>
        <a:off x="6899305" y="766358"/>
        <a:ext cx="818320" cy="818320"/>
      </dsp:txXfrm>
    </dsp:sp>
    <dsp:sp modelId="{5631F245-3509-4C7F-8DE6-FEB9DB2CD1F6}">
      <dsp:nvSpPr>
        <dsp:cNvPr id="0" name=""/>
        <dsp:cNvSpPr/>
      </dsp:nvSpPr>
      <dsp:spPr>
        <a:xfrm rot="3600000">
          <a:off x="7584758" y="1724536"/>
          <a:ext cx="306868" cy="3905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>
            <a:solidFill>
              <a:schemeClr val="tx1"/>
            </a:solidFill>
          </a:endParaRPr>
        </a:p>
      </dsp:txBody>
      <dsp:txXfrm>
        <a:off x="7607773" y="1762789"/>
        <a:ext cx="214808" cy="234349"/>
      </dsp:txXfrm>
    </dsp:sp>
    <dsp:sp modelId="{36D57358-6D50-4E4A-A67A-D5CE8CCA2771}">
      <dsp:nvSpPr>
        <dsp:cNvPr id="0" name=""/>
        <dsp:cNvSpPr/>
      </dsp:nvSpPr>
      <dsp:spPr>
        <a:xfrm>
          <a:off x="7597964" y="2100539"/>
          <a:ext cx="1157278" cy="11572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</a:rPr>
            <a:t>خشک کردن </a:t>
          </a:r>
          <a:endParaRPr lang="fa-IR" sz="1400" b="1" kern="1200" dirty="0">
            <a:solidFill>
              <a:schemeClr val="tx1"/>
            </a:solidFill>
          </a:endParaRPr>
        </a:p>
      </dsp:txBody>
      <dsp:txXfrm>
        <a:off x="7767443" y="2270018"/>
        <a:ext cx="818320" cy="818320"/>
      </dsp:txXfrm>
    </dsp:sp>
    <dsp:sp modelId="{87C84C3F-1869-49B5-A750-2563111887DF}">
      <dsp:nvSpPr>
        <dsp:cNvPr id="0" name=""/>
        <dsp:cNvSpPr/>
      </dsp:nvSpPr>
      <dsp:spPr>
        <a:xfrm rot="5919473">
          <a:off x="8209424" y="3294886"/>
          <a:ext cx="261239" cy="3905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>
            <a:solidFill>
              <a:schemeClr val="tx1"/>
            </a:solidFill>
          </a:endParaRPr>
        </a:p>
      </dsp:txBody>
      <dsp:txXfrm rot="10800000">
        <a:off x="8254509" y="3334263"/>
        <a:ext cx="182867" cy="234349"/>
      </dsp:txXfrm>
    </dsp:sp>
    <dsp:sp modelId="{02C53362-147D-4D25-9F86-CC94FCAA5AD1}">
      <dsp:nvSpPr>
        <dsp:cNvPr id="0" name=""/>
        <dsp:cNvSpPr/>
      </dsp:nvSpPr>
      <dsp:spPr>
        <a:xfrm>
          <a:off x="7386626" y="3488465"/>
          <a:ext cx="1157278" cy="11572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 smtClean="0">
              <a:solidFill>
                <a:schemeClr val="tx1"/>
              </a:solidFill>
            </a:rPr>
            <a:t>ضد عفونی کردن</a:t>
          </a:r>
          <a:endParaRPr lang="fa-IR" sz="1000" b="1" kern="1200" dirty="0">
            <a:solidFill>
              <a:schemeClr val="tx1"/>
            </a:solidFill>
          </a:endParaRPr>
        </a:p>
        <a:p>
          <a:pPr marL="57150" lvl="1" indent="-57150" algn="r" defTabSz="4000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900" b="1" kern="1200" dirty="0" smtClean="0">
              <a:solidFill>
                <a:schemeClr val="tx1"/>
              </a:solidFill>
            </a:rPr>
            <a:t>حساس به حرارت</a:t>
          </a:r>
          <a:endParaRPr lang="fa-IR" sz="900" b="1" kern="1200" dirty="0">
            <a:solidFill>
              <a:schemeClr val="tx1"/>
            </a:solidFill>
          </a:endParaRPr>
        </a:p>
        <a:p>
          <a:pPr marL="57150" lvl="1" indent="-57150" algn="r" defTabSz="4445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000" b="1" kern="1200" dirty="0" smtClean="0">
              <a:solidFill>
                <a:schemeClr val="tx1"/>
              </a:solidFill>
            </a:rPr>
            <a:t>مقاوم به حرارت</a:t>
          </a:r>
          <a:endParaRPr lang="fa-IR" sz="1000" b="1" kern="1200" dirty="0">
            <a:solidFill>
              <a:schemeClr val="tx1"/>
            </a:solidFill>
          </a:endParaRPr>
        </a:p>
      </dsp:txBody>
      <dsp:txXfrm>
        <a:off x="7556105" y="3657944"/>
        <a:ext cx="818320" cy="818320"/>
      </dsp:txXfrm>
    </dsp:sp>
    <dsp:sp modelId="{46BD2026-30C8-4663-9C70-2F92B4D90465}">
      <dsp:nvSpPr>
        <dsp:cNvPr id="0" name=""/>
        <dsp:cNvSpPr/>
      </dsp:nvSpPr>
      <dsp:spPr>
        <a:xfrm rot="8212071">
          <a:off x="7307652" y="4496383"/>
          <a:ext cx="202261" cy="3905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>
            <a:solidFill>
              <a:schemeClr val="tx1"/>
            </a:solidFill>
          </a:endParaRPr>
        </a:p>
      </dsp:txBody>
      <dsp:txXfrm rot="10800000">
        <a:off x="7360132" y="4553757"/>
        <a:ext cx="141583" cy="234349"/>
      </dsp:txXfrm>
    </dsp:sp>
    <dsp:sp modelId="{997C50F5-9E5D-40AF-87CC-A70D386346E6}">
      <dsp:nvSpPr>
        <dsp:cNvPr id="0" name=""/>
        <dsp:cNvSpPr/>
      </dsp:nvSpPr>
      <dsp:spPr>
        <a:xfrm>
          <a:off x="6236567" y="4565882"/>
          <a:ext cx="1157278" cy="11572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</a:rPr>
            <a:t>شستشو وبی خطرسازی</a:t>
          </a:r>
          <a:endParaRPr lang="fa-IR" sz="1400" b="1" kern="1200" dirty="0">
            <a:solidFill>
              <a:schemeClr val="tx1"/>
            </a:solidFill>
          </a:endParaRPr>
        </a:p>
      </dsp:txBody>
      <dsp:txXfrm>
        <a:off x="6406046" y="4735361"/>
        <a:ext cx="818320" cy="818320"/>
      </dsp:txXfrm>
    </dsp:sp>
    <dsp:sp modelId="{6EC434E3-7716-465C-B6DC-FA5AEEBE742F}">
      <dsp:nvSpPr>
        <dsp:cNvPr id="0" name=""/>
        <dsp:cNvSpPr/>
      </dsp:nvSpPr>
      <dsp:spPr>
        <a:xfrm rot="10450988">
          <a:off x="5870444" y="5000186"/>
          <a:ext cx="323532" cy="3905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>
            <a:solidFill>
              <a:schemeClr val="tx1"/>
            </a:solidFill>
          </a:endParaRPr>
        </a:p>
      </dsp:txBody>
      <dsp:txXfrm rot="10800000">
        <a:off x="5967254" y="5073384"/>
        <a:ext cx="226472" cy="234349"/>
      </dsp:txXfrm>
    </dsp:sp>
    <dsp:sp modelId="{64BF546C-A2C1-4074-B9D8-4899595196B3}">
      <dsp:nvSpPr>
        <dsp:cNvPr id="0" name=""/>
        <dsp:cNvSpPr/>
      </dsp:nvSpPr>
      <dsp:spPr>
        <a:xfrm>
          <a:off x="4719517" y="4720429"/>
          <a:ext cx="1157278" cy="11572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</a:rPr>
            <a:t>خشک کردن </a:t>
          </a:r>
          <a:endParaRPr lang="fa-IR" sz="1600" b="1" kern="1200" dirty="0">
            <a:solidFill>
              <a:schemeClr val="tx1"/>
            </a:solidFill>
          </a:endParaRPr>
        </a:p>
      </dsp:txBody>
      <dsp:txXfrm>
        <a:off x="4888996" y="4889908"/>
        <a:ext cx="818320" cy="818320"/>
      </dsp:txXfrm>
    </dsp:sp>
    <dsp:sp modelId="{091697ED-BBBD-4E72-ACBB-65C4E1B4E5C5}">
      <dsp:nvSpPr>
        <dsp:cNvPr id="0" name=""/>
        <dsp:cNvSpPr/>
      </dsp:nvSpPr>
      <dsp:spPr>
        <a:xfrm rot="12544404">
          <a:off x="3766319" y="4355713"/>
          <a:ext cx="1140452" cy="8747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 smtClean="0">
              <a:solidFill>
                <a:schemeClr val="tx1"/>
              </a:solidFill>
            </a:rPr>
            <a:t>بررسی واستفاده از روان کننده</a:t>
          </a:r>
          <a:endParaRPr lang="fa-IR" sz="1000" b="1" kern="1200" dirty="0">
            <a:solidFill>
              <a:schemeClr val="tx1"/>
            </a:solidFill>
          </a:endParaRPr>
        </a:p>
      </dsp:txBody>
      <dsp:txXfrm rot="10800000">
        <a:off x="4012200" y="4594412"/>
        <a:ext cx="878039" cy="524826"/>
      </dsp:txXfrm>
    </dsp:sp>
    <dsp:sp modelId="{76B2E688-7BE2-42DE-928D-1BFC039BCFAC}">
      <dsp:nvSpPr>
        <dsp:cNvPr id="0" name=""/>
        <dsp:cNvSpPr/>
      </dsp:nvSpPr>
      <dsp:spPr>
        <a:xfrm>
          <a:off x="2874312" y="3694523"/>
          <a:ext cx="1157278" cy="11572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</a:rPr>
            <a:t>بسته بندی و استفاده از اندیکارتورها</a:t>
          </a:r>
          <a:endParaRPr lang="fa-IR" sz="1400" b="1" kern="1200" dirty="0">
            <a:solidFill>
              <a:schemeClr val="tx1"/>
            </a:solidFill>
          </a:endParaRPr>
        </a:p>
      </dsp:txBody>
      <dsp:txXfrm>
        <a:off x="3043791" y="3864002"/>
        <a:ext cx="818320" cy="818320"/>
      </dsp:txXfrm>
    </dsp:sp>
    <dsp:sp modelId="{247C5F07-211E-4299-A9A6-3FF24DA0115E}">
      <dsp:nvSpPr>
        <dsp:cNvPr id="0" name=""/>
        <dsp:cNvSpPr/>
      </dsp:nvSpPr>
      <dsp:spPr>
        <a:xfrm rot="15611107">
          <a:off x="3203085" y="3299830"/>
          <a:ext cx="230532" cy="3905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>
            <a:solidFill>
              <a:schemeClr val="tx1"/>
            </a:solidFill>
          </a:endParaRPr>
        </a:p>
      </dsp:txBody>
      <dsp:txXfrm rot="10800000">
        <a:off x="3243560" y="3412020"/>
        <a:ext cx="161372" cy="234349"/>
      </dsp:txXfrm>
    </dsp:sp>
    <dsp:sp modelId="{1EB54F13-6F4B-4E00-93D1-D05ABE206F93}">
      <dsp:nvSpPr>
        <dsp:cNvPr id="0" name=""/>
        <dsp:cNvSpPr/>
      </dsp:nvSpPr>
      <dsp:spPr>
        <a:xfrm>
          <a:off x="2600460" y="2074245"/>
          <a:ext cx="1153470" cy="12098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استریلیزاسیون ابزار مقاوم به حرارت</a:t>
          </a:r>
          <a:endParaRPr lang="fa-IR" sz="800" b="1" kern="1200" dirty="0">
            <a:solidFill>
              <a:schemeClr val="tx1"/>
            </a:solidFill>
          </a:endParaRPr>
        </a:p>
      </dsp:txBody>
      <dsp:txXfrm>
        <a:off x="2769382" y="2251425"/>
        <a:ext cx="815626" cy="855504"/>
      </dsp:txXfrm>
    </dsp:sp>
    <dsp:sp modelId="{A10606BE-FBF5-4E0C-8644-85FE3FA0D2B6}">
      <dsp:nvSpPr>
        <dsp:cNvPr id="0" name=""/>
        <dsp:cNvSpPr/>
      </dsp:nvSpPr>
      <dsp:spPr>
        <a:xfrm rot="17940136">
          <a:off x="3338342" y="1745951"/>
          <a:ext cx="263608" cy="4855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>
            <a:solidFill>
              <a:schemeClr val="tx1"/>
            </a:solidFill>
          </a:endParaRPr>
        </a:p>
      </dsp:txBody>
      <dsp:txXfrm>
        <a:off x="3358712" y="1877646"/>
        <a:ext cx="184526" cy="291338"/>
      </dsp:txXfrm>
    </dsp:sp>
    <dsp:sp modelId="{6A111A25-04FE-4F94-A1A1-EFE29FA7829B}">
      <dsp:nvSpPr>
        <dsp:cNvPr id="0" name=""/>
        <dsp:cNvSpPr/>
      </dsp:nvSpPr>
      <dsp:spPr>
        <a:xfrm>
          <a:off x="3416408" y="857100"/>
          <a:ext cx="974520" cy="10232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</a:rPr>
            <a:t>انبارش و نگهداری</a:t>
          </a:r>
          <a:endParaRPr lang="fa-IR" sz="1400" b="1" kern="1200" dirty="0">
            <a:solidFill>
              <a:schemeClr val="tx1"/>
            </a:solidFill>
          </a:endParaRPr>
        </a:p>
      </dsp:txBody>
      <dsp:txXfrm>
        <a:off x="3559123" y="1006947"/>
        <a:ext cx="689090" cy="723525"/>
      </dsp:txXfrm>
    </dsp:sp>
    <dsp:sp modelId="{406F9378-FB07-4A9B-A4E5-D2374C63DF2F}">
      <dsp:nvSpPr>
        <dsp:cNvPr id="0" name=""/>
        <dsp:cNvSpPr/>
      </dsp:nvSpPr>
      <dsp:spPr>
        <a:xfrm rot="20163984">
          <a:off x="4229537" y="701002"/>
          <a:ext cx="1043310" cy="5687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</a:rPr>
            <a:t>مصرف مجدد </a:t>
          </a:r>
          <a:endParaRPr lang="fa-IR" sz="1400" b="1" kern="1200" dirty="0">
            <a:solidFill>
              <a:schemeClr val="tx1"/>
            </a:solidFill>
          </a:endParaRPr>
        </a:p>
      </dsp:txBody>
      <dsp:txXfrm>
        <a:off x="4236873" y="849364"/>
        <a:ext cx="872682" cy="3412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EF1878-67E6-4188-96F0-119271F2B396}">
      <dsp:nvSpPr>
        <dsp:cNvPr id="0" name=""/>
        <dsp:cNvSpPr/>
      </dsp:nvSpPr>
      <dsp:spPr>
        <a:xfrm>
          <a:off x="730422" y="2588163"/>
          <a:ext cx="1883814" cy="9850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جایگاه نظارتی سازمان بر ضد عفونی کننده ها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759273" y="2617014"/>
        <a:ext cx="1826112" cy="927331"/>
      </dsp:txXfrm>
    </dsp:sp>
    <dsp:sp modelId="{C136A6F4-13AA-49A7-BC25-DF86EDA2D2E9}">
      <dsp:nvSpPr>
        <dsp:cNvPr id="0" name=""/>
        <dsp:cNvSpPr/>
      </dsp:nvSpPr>
      <dsp:spPr>
        <a:xfrm rot="18207161">
          <a:off x="1965784" y="1866353"/>
          <a:ext cx="2890025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2890025" y="869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700" kern="1200">
            <a:solidFill>
              <a:schemeClr val="tx1"/>
            </a:solidFill>
          </a:endParaRPr>
        </a:p>
      </dsp:txBody>
      <dsp:txXfrm>
        <a:off x="3338547" y="1802795"/>
        <a:ext cx="144501" cy="144501"/>
      </dsp:txXfrm>
    </dsp:sp>
    <dsp:sp modelId="{783F7CC6-C233-4B80-A26C-63F5F77DFC08}">
      <dsp:nvSpPr>
        <dsp:cNvPr id="0" name=""/>
        <dsp:cNvSpPr/>
      </dsp:nvSpPr>
      <dsp:spPr>
        <a:xfrm>
          <a:off x="4207358" y="361369"/>
          <a:ext cx="1622126" cy="6160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محیط وساختار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4225402" y="379413"/>
        <a:ext cx="1586038" cy="579996"/>
      </dsp:txXfrm>
    </dsp:sp>
    <dsp:sp modelId="{59B238C5-41D9-4845-A4F2-EE7E7CFDF50A}">
      <dsp:nvSpPr>
        <dsp:cNvPr id="0" name=""/>
        <dsp:cNvSpPr/>
      </dsp:nvSpPr>
      <dsp:spPr>
        <a:xfrm rot="19457599">
          <a:off x="5772434" y="483594"/>
          <a:ext cx="606968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606968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6060744" y="477113"/>
        <a:ext cx="30348" cy="30348"/>
      </dsp:txXfrm>
    </dsp:sp>
    <dsp:sp modelId="{FDDBFA4D-A596-4905-830E-8A1683A5F954}">
      <dsp:nvSpPr>
        <dsp:cNvPr id="0" name=""/>
        <dsp:cNvSpPr/>
      </dsp:nvSpPr>
      <dsp:spPr>
        <a:xfrm>
          <a:off x="6322352" y="7120"/>
          <a:ext cx="1232169" cy="6160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عمومی(جنس کف ودیوار،هواساز،شرائط ورود وخروج)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6340396" y="25164"/>
        <a:ext cx="1196081" cy="579996"/>
      </dsp:txXfrm>
    </dsp:sp>
    <dsp:sp modelId="{8CA25F25-5241-4569-9E28-2A60546A266E}">
      <dsp:nvSpPr>
        <dsp:cNvPr id="0" name=""/>
        <dsp:cNvSpPr/>
      </dsp:nvSpPr>
      <dsp:spPr>
        <a:xfrm rot="2142401">
          <a:off x="5772434" y="837843"/>
          <a:ext cx="606968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606968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6060744" y="831361"/>
        <a:ext cx="30348" cy="30348"/>
      </dsp:txXfrm>
    </dsp:sp>
    <dsp:sp modelId="{2F7EDEEA-3246-4CB0-8269-3C9151C32A13}">
      <dsp:nvSpPr>
        <dsp:cNvPr id="0" name=""/>
        <dsp:cNvSpPr/>
      </dsp:nvSpPr>
      <dsp:spPr>
        <a:xfrm>
          <a:off x="6322352" y="715618"/>
          <a:ext cx="1232169" cy="616084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ضدعفونی کننده ها (سطوح وکف،حالت خاص،حالت عمومی)   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6340396" y="733662"/>
        <a:ext cx="1196081" cy="579996"/>
      </dsp:txXfrm>
    </dsp:sp>
    <dsp:sp modelId="{29D48C28-B279-45F2-850D-7991CD8BEBAD}">
      <dsp:nvSpPr>
        <dsp:cNvPr id="0" name=""/>
        <dsp:cNvSpPr/>
      </dsp:nvSpPr>
      <dsp:spPr>
        <a:xfrm rot="147665">
          <a:off x="2613501" y="3106223"/>
          <a:ext cx="1594592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1594592" y="869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3370932" y="3075051"/>
        <a:ext cx="79729" cy="79729"/>
      </dsp:txXfrm>
    </dsp:sp>
    <dsp:sp modelId="{E995B4F8-DD8F-42FC-B74F-ADE1427B25BF}">
      <dsp:nvSpPr>
        <dsp:cNvPr id="0" name=""/>
        <dsp:cNvSpPr/>
      </dsp:nvSpPr>
      <dsp:spPr>
        <a:xfrm>
          <a:off x="4207358" y="2841110"/>
          <a:ext cx="1716510" cy="6160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انسان 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4225402" y="2859154"/>
        <a:ext cx="1680422" cy="579996"/>
      </dsp:txXfrm>
    </dsp:sp>
    <dsp:sp modelId="{2C343413-2D34-4507-9864-7AD4D6711F64}">
      <dsp:nvSpPr>
        <dsp:cNvPr id="0" name=""/>
        <dsp:cNvSpPr/>
      </dsp:nvSpPr>
      <dsp:spPr>
        <a:xfrm rot="17900732">
          <a:off x="5635853" y="2657831"/>
          <a:ext cx="1096757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1096757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6156813" y="2639105"/>
        <a:ext cx="54837" cy="54837"/>
      </dsp:txXfrm>
    </dsp:sp>
    <dsp:sp modelId="{EBF1A10E-DDFB-47F0-89B2-79950AA31A11}">
      <dsp:nvSpPr>
        <dsp:cNvPr id="0" name=""/>
        <dsp:cNvSpPr/>
      </dsp:nvSpPr>
      <dsp:spPr>
        <a:xfrm>
          <a:off x="6444596" y="1875853"/>
          <a:ext cx="1232169" cy="6160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پرسنل 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6462640" y="1893897"/>
        <a:ext cx="1196081" cy="579996"/>
      </dsp:txXfrm>
    </dsp:sp>
    <dsp:sp modelId="{1D55946E-2B1D-4947-A165-8A8B29BD03C5}">
      <dsp:nvSpPr>
        <dsp:cNvPr id="0" name=""/>
        <dsp:cNvSpPr/>
      </dsp:nvSpPr>
      <dsp:spPr>
        <a:xfrm rot="18949760">
          <a:off x="7585117" y="1949334"/>
          <a:ext cx="648305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648305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7893062" y="1941819"/>
        <a:ext cx="32415" cy="32415"/>
      </dsp:txXfrm>
    </dsp:sp>
    <dsp:sp modelId="{49DB61BD-0175-488C-A801-8DA0D69B7138}">
      <dsp:nvSpPr>
        <dsp:cNvPr id="0" name=""/>
        <dsp:cNvSpPr/>
      </dsp:nvSpPr>
      <dsp:spPr>
        <a:xfrm>
          <a:off x="8141774" y="1424115"/>
          <a:ext cx="1232169" cy="6160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عمومی (وسایل حفاظت فردی،پرونده،شرح وظیفه)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8159818" y="1442159"/>
        <a:ext cx="1196081" cy="579996"/>
      </dsp:txXfrm>
    </dsp:sp>
    <dsp:sp modelId="{BD990B7C-6DCE-4AA0-B5A9-32F9EDAD73F9}">
      <dsp:nvSpPr>
        <dsp:cNvPr id="0" name=""/>
        <dsp:cNvSpPr/>
      </dsp:nvSpPr>
      <dsp:spPr>
        <a:xfrm rot="1734346">
          <a:off x="7643677" y="2303583"/>
          <a:ext cx="531185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531185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7895990" y="2298996"/>
        <a:ext cx="26559" cy="26559"/>
      </dsp:txXfrm>
    </dsp:sp>
    <dsp:sp modelId="{A247C686-F3C6-4636-8EB7-2E1F12195AE6}">
      <dsp:nvSpPr>
        <dsp:cNvPr id="0" name=""/>
        <dsp:cNvSpPr/>
      </dsp:nvSpPr>
      <dsp:spPr>
        <a:xfrm>
          <a:off x="8141774" y="2132613"/>
          <a:ext cx="1232169" cy="616084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آنتی سپتیکها(کارائی اثر درکاربران متفاوت)،ایمنی مصرف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8159818" y="2150657"/>
        <a:ext cx="1196081" cy="579996"/>
      </dsp:txXfrm>
    </dsp:sp>
    <dsp:sp modelId="{3E61F7E7-2E7B-465C-9E77-A9064744D6E9}">
      <dsp:nvSpPr>
        <dsp:cNvPr id="0" name=""/>
        <dsp:cNvSpPr/>
      </dsp:nvSpPr>
      <dsp:spPr>
        <a:xfrm rot="3021747">
          <a:off x="5791902" y="3421142"/>
          <a:ext cx="728954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728954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6138155" y="3411611"/>
        <a:ext cx="36447" cy="36447"/>
      </dsp:txXfrm>
    </dsp:sp>
    <dsp:sp modelId="{A679189A-AACC-498B-9593-2548ADE6215A}">
      <dsp:nvSpPr>
        <dsp:cNvPr id="0" name=""/>
        <dsp:cNvSpPr/>
      </dsp:nvSpPr>
      <dsp:spPr>
        <a:xfrm>
          <a:off x="6388890" y="3402474"/>
          <a:ext cx="1232169" cy="6160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بیمار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6406934" y="3420518"/>
        <a:ext cx="1196081" cy="579996"/>
      </dsp:txXfrm>
    </dsp:sp>
    <dsp:sp modelId="{DD6E48C0-D118-4F29-9D42-BE98A2333490}">
      <dsp:nvSpPr>
        <dsp:cNvPr id="0" name=""/>
        <dsp:cNvSpPr/>
      </dsp:nvSpPr>
      <dsp:spPr>
        <a:xfrm rot="18770919">
          <a:off x="7498574" y="3421142"/>
          <a:ext cx="765685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765685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7862275" y="3410692"/>
        <a:ext cx="38284" cy="38284"/>
      </dsp:txXfrm>
    </dsp:sp>
    <dsp:sp modelId="{ECB5AA1B-E2EB-44C5-B7F9-0ACCFD7312C0}">
      <dsp:nvSpPr>
        <dsp:cNvPr id="0" name=""/>
        <dsp:cNvSpPr/>
      </dsp:nvSpPr>
      <dsp:spPr>
        <a:xfrm>
          <a:off x="8141774" y="2841110"/>
          <a:ext cx="1232169" cy="6160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شرائط اختصاصی(بیماری)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8159818" y="2859154"/>
        <a:ext cx="1196081" cy="579996"/>
      </dsp:txXfrm>
    </dsp:sp>
    <dsp:sp modelId="{9756C366-F4DF-4FDE-9F2D-2ED2E67B59A0}">
      <dsp:nvSpPr>
        <dsp:cNvPr id="0" name=""/>
        <dsp:cNvSpPr/>
      </dsp:nvSpPr>
      <dsp:spPr>
        <a:xfrm rot="946691">
          <a:off x="7610865" y="3775391"/>
          <a:ext cx="541102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541102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7867889" y="3770556"/>
        <a:ext cx="27055" cy="27055"/>
      </dsp:txXfrm>
    </dsp:sp>
    <dsp:sp modelId="{A105A795-C5B4-4EB5-910C-CDC6B5A6A1A0}">
      <dsp:nvSpPr>
        <dsp:cNvPr id="0" name=""/>
        <dsp:cNvSpPr/>
      </dsp:nvSpPr>
      <dsp:spPr>
        <a:xfrm>
          <a:off x="8141774" y="3549608"/>
          <a:ext cx="1232169" cy="616084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آنتی سپتیکهادر شرائط بهداشتی وعمومی بیماربرای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8159818" y="3567652"/>
        <a:ext cx="1196081" cy="579996"/>
      </dsp:txXfrm>
    </dsp:sp>
    <dsp:sp modelId="{A57FFC7A-3FFC-48A0-911E-56B440825198}">
      <dsp:nvSpPr>
        <dsp:cNvPr id="0" name=""/>
        <dsp:cNvSpPr/>
      </dsp:nvSpPr>
      <dsp:spPr>
        <a:xfrm rot="3520583">
          <a:off x="7380605" y="4129639"/>
          <a:ext cx="1001622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1001622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7856376" y="4113292"/>
        <a:ext cx="50081" cy="50081"/>
      </dsp:txXfrm>
    </dsp:sp>
    <dsp:sp modelId="{E7754F98-349F-4FDD-AD6B-2DF253B059D8}">
      <dsp:nvSpPr>
        <dsp:cNvPr id="0" name=""/>
        <dsp:cNvSpPr/>
      </dsp:nvSpPr>
      <dsp:spPr>
        <a:xfrm>
          <a:off x="8141774" y="4258105"/>
          <a:ext cx="1232169" cy="616084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شستشو،حمام واطرافیان اعم از پرسنل وهمراهان                               </a:t>
          </a:r>
          <a:endParaRPr lang="en-US" sz="800" kern="1200" dirty="0">
            <a:solidFill>
              <a:schemeClr val="tx1"/>
            </a:solidFill>
          </a:endParaRPr>
        </a:p>
      </dsp:txBody>
      <dsp:txXfrm>
        <a:off x="8159818" y="4276149"/>
        <a:ext cx="1196081" cy="579996"/>
      </dsp:txXfrm>
    </dsp:sp>
    <dsp:sp modelId="{A7CFD68B-F2F7-4392-8453-048E2736B643}">
      <dsp:nvSpPr>
        <dsp:cNvPr id="0" name=""/>
        <dsp:cNvSpPr/>
      </dsp:nvSpPr>
      <dsp:spPr>
        <a:xfrm rot="4295211">
          <a:off x="7057153" y="4483888"/>
          <a:ext cx="1648527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1648527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7840204" y="4451368"/>
        <a:ext cx="82426" cy="82426"/>
      </dsp:txXfrm>
    </dsp:sp>
    <dsp:sp modelId="{A7E7069E-6C8B-431D-A739-A395C0142200}">
      <dsp:nvSpPr>
        <dsp:cNvPr id="0" name=""/>
        <dsp:cNvSpPr/>
      </dsp:nvSpPr>
      <dsp:spPr>
        <a:xfrm>
          <a:off x="8141774" y="4966603"/>
          <a:ext cx="1232169" cy="616084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ضدعفونی کننده ها برای دستگاهها وتجهیزات مرتبط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8159818" y="4984647"/>
        <a:ext cx="1196081" cy="579996"/>
      </dsp:txXfrm>
    </dsp:sp>
    <dsp:sp modelId="{559E7730-E791-4402-9145-C03891DD2DDA}">
      <dsp:nvSpPr>
        <dsp:cNvPr id="0" name=""/>
        <dsp:cNvSpPr/>
      </dsp:nvSpPr>
      <dsp:spPr>
        <a:xfrm rot="3392839">
          <a:off x="1965784" y="4277621"/>
          <a:ext cx="2890025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2890025" y="869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700" kern="1200">
            <a:solidFill>
              <a:schemeClr val="tx1"/>
            </a:solidFill>
          </a:endParaRPr>
        </a:p>
      </dsp:txBody>
      <dsp:txXfrm>
        <a:off x="3338547" y="4214063"/>
        <a:ext cx="144501" cy="144501"/>
      </dsp:txXfrm>
    </dsp:sp>
    <dsp:sp modelId="{BB848753-E916-4654-ABAD-A509D533E12E}">
      <dsp:nvSpPr>
        <dsp:cNvPr id="0" name=""/>
        <dsp:cNvSpPr/>
      </dsp:nvSpPr>
      <dsp:spPr>
        <a:xfrm>
          <a:off x="4207358" y="5183905"/>
          <a:ext cx="1232169" cy="6160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ابزار 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4225402" y="5201949"/>
        <a:ext cx="1196081" cy="579996"/>
      </dsp:txXfrm>
    </dsp:sp>
    <dsp:sp modelId="{3D196DA9-776C-49FE-B5A9-F25205F15F89}">
      <dsp:nvSpPr>
        <dsp:cNvPr id="0" name=""/>
        <dsp:cNvSpPr/>
      </dsp:nvSpPr>
      <dsp:spPr>
        <a:xfrm rot="17891155">
          <a:off x="5164225" y="5023386"/>
          <a:ext cx="1043473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1043473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5659875" y="5005992"/>
        <a:ext cx="52173" cy="52173"/>
      </dsp:txXfrm>
    </dsp:sp>
    <dsp:sp modelId="{F658474B-F8BD-45C3-A0DB-83B53CB30C0C}">
      <dsp:nvSpPr>
        <dsp:cNvPr id="0" name=""/>
        <dsp:cNvSpPr/>
      </dsp:nvSpPr>
      <dsp:spPr>
        <a:xfrm>
          <a:off x="5932395" y="4264167"/>
          <a:ext cx="1232169" cy="6160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" b="1" kern="1200" dirty="0" smtClean="0">
              <a:solidFill>
                <a:schemeClr val="tx1"/>
              </a:solidFill>
            </a:rPr>
            <a:t>دستگاهها وتجهیزات (چک دستگاهها وتجهیزات واعتبار سنجی روش شستشو)               </a:t>
          </a:r>
          <a:endParaRPr lang="fa-IR" sz="800" kern="1200" dirty="0">
            <a:solidFill>
              <a:schemeClr val="tx1"/>
            </a:solidFill>
          </a:endParaRPr>
        </a:p>
      </dsp:txBody>
      <dsp:txXfrm>
        <a:off x="5950439" y="4282211"/>
        <a:ext cx="1196081" cy="579996"/>
      </dsp:txXfrm>
    </dsp:sp>
    <dsp:sp modelId="{89516F54-16AD-4686-8306-F8BDF846FEC0}">
      <dsp:nvSpPr>
        <dsp:cNvPr id="0" name=""/>
        <dsp:cNvSpPr/>
      </dsp:nvSpPr>
      <dsp:spPr>
        <a:xfrm rot="323592">
          <a:off x="5438401" y="5507177"/>
          <a:ext cx="509044" cy="17385"/>
        </a:xfrm>
        <a:custGeom>
          <a:avLst/>
          <a:gdLst/>
          <a:ahLst/>
          <a:cxnLst/>
          <a:rect l="0" t="0" r="0" b="0"/>
          <a:pathLst>
            <a:path>
              <a:moveTo>
                <a:pt x="0" y="8692"/>
              </a:moveTo>
              <a:lnTo>
                <a:pt x="509044" y="869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>
            <a:solidFill>
              <a:schemeClr val="tx1"/>
            </a:solidFill>
          </a:endParaRPr>
        </a:p>
      </dsp:txBody>
      <dsp:txXfrm>
        <a:off x="5680197" y="5503144"/>
        <a:ext cx="25452" cy="25452"/>
      </dsp:txXfrm>
    </dsp:sp>
    <dsp:sp modelId="{F721405F-1B5E-4CB5-846A-28BEEEAC731D}">
      <dsp:nvSpPr>
        <dsp:cNvPr id="0" name=""/>
        <dsp:cNvSpPr/>
      </dsp:nvSpPr>
      <dsp:spPr>
        <a:xfrm>
          <a:off x="5946319" y="5014448"/>
          <a:ext cx="1831349" cy="1050689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 smtClean="0">
              <a:solidFill>
                <a:schemeClr val="tx1"/>
              </a:solidFill>
            </a:rPr>
            <a:t>ضدعفونی کننده ها (محل ومکان نگهداری وتحویل،انبارش،انتقال)    انبارش وانتقال ابزار، شستشو توسط چه کسی،کجا،چگونه چه وقت  </a:t>
          </a:r>
          <a:endParaRPr lang="fa-IR" sz="1000" kern="1200" dirty="0">
            <a:solidFill>
              <a:schemeClr val="tx1"/>
            </a:solidFill>
          </a:endParaRPr>
        </a:p>
      </dsp:txBody>
      <dsp:txXfrm>
        <a:off x="5977093" y="5045222"/>
        <a:ext cx="1769801" cy="98914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8B30ED-709D-49BA-AA5B-9745671B5110}">
      <dsp:nvSpPr>
        <dsp:cNvPr id="0" name=""/>
        <dsp:cNvSpPr/>
      </dsp:nvSpPr>
      <dsp:spPr>
        <a:xfrm>
          <a:off x="8884470" y="3915629"/>
          <a:ext cx="144942" cy="4444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4489"/>
              </a:lnTo>
              <a:lnTo>
                <a:pt x="144942" y="44448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8D6A97-BED8-4910-A892-870CBA47D94E}">
      <dsp:nvSpPr>
        <dsp:cNvPr id="0" name=""/>
        <dsp:cNvSpPr/>
      </dsp:nvSpPr>
      <dsp:spPr>
        <a:xfrm>
          <a:off x="8686383" y="3229570"/>
          <a:ext cx="584599" cy="202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459"/>
              </a:lnTo>
              <a:lnTo>
                <a:pt x="584599" y="101459"/>
              </a:lnTo>
              <a:lnTo>
                <a:pt x="584599" y="20291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358F85-DC4A-4CD7-8F4C-B7B67344CF25}">
      <dsp:nvSpPr>
        <dsp:cNvPr id="0" name=""/>
        <dsp:cNvSpPr/>
      </dsp:nvSpPr>
      <dsp:spPr>
        <a:xfrm>
          <a:off x="8101783" y="3229570"/>
          <a:ext cx="584599" cy="202918"/>
        </a:xfrm>
        <a:custGeom>
          <a:avLst/>
          <a:gdLst/>
          <a:ahLst/>
          <a:cxnLst/>
          <a:rect l="0" t="0" r="0" b="0"/>
          <a:pathLst>
            <a:path>
              <a:moveTo>
                <a:pt x="584599" y="0"/>
              </a:moveTo>
              <a:lnTo>
                <a:pt x="584599" y="101459"/>
              </a:lnTo>
              <a:lnTo>
                <a:pt x="0" y="101459"/>
              </a:lnTo>
              <a:lnTo>
                <a:pt x="0" y="20291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A21FC0-8971-4B86-9F95-9DAB5A787FBA}">
      <dsp:nvSpPr>
        <dsp:cNvPr id="0" name=""/>
        <dsp:cNvSpPr/>
      </dsp:nvSpPr>
      <dsp:spPr>
        <a:xfrm>
          <a:off x="7688698" y="2543510"/>
          <a:ext cx="997684" cy="202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459"/>
              </a:lnTo>
              <a:lnTo>
                <a:pt x="997684" y="101459"/>
              </a:lnTo>
              <a:lnTo>
                <a:pt x="997684" y="20291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11941A-C0DA-4762-A949-0305AED609FE}">
      <dsp:nvSpPr>
        <dsp:cNvPr id="0" name=""/>
        <dsp:cNvSpPr/>
      </dsp:nvSpPr>
      <dsp:spPr>
        <a:xfrm>
          <a:off x="6304501" y="3229570"/>
          <a:ext cx="144942" cy="18166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6607"/>
              </a:lnTo>
              <a:lnTo>
                <a:pt x="144942" y="1816607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49CC5E-1E87-407C-8711-8A547BA6F530}">
      <dsp:nvSpPr>
        <dsp:cNvPr id="0" name=""/>
        <dsp:cNvSpPr/>
      </dsp:nvSpPr>
      <dsp:spPr>
        <a:xfrm>
          <a:off x="6304501" y="3229570"/>
          <a:ext cx="144942" cy="1130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0548"/>
              </a:lnTo>
              <a:lnTo>
                <a:pt x="144942" y="113054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9985FD-C6C2-42FB-AF57-4840507FBEF9}">
      <dsp:nvSpPr>
        <dsp:cNvPr id="0" name=""/>
        <dsp:cNvSpPr/>
      </dsp:nvSpPr>
      <dsp:spPr>
        <a:xfrm>
          <a:off x="6304501" y="3229570"/>
          <a:ext cx="144942" cy="4444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4489"/>
              </a:lnTo>
              <a:lnTo>
                <a:pt x="144942" y="44448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0E6AEA-1273-443F-8701-B3335BCC9080}">
      <dsp:nvSpPr>
        <dsp:cNvPr id="0" name=""/>
        <dsp:cNvSpPr/>
      </dsp:nvSpPr>
      <dsp:spPr>
        <a:xfrm>
          <a:off x="6691014" y="2543510"/>
          <a:ext cx="997684" cy="202918"/>
        </a:xfrm>
        <a:custGeom>
          <a:avLst/>
          <a:gdLst/>
          <a:ahLst/>
          <a:cxnLst/>
          <a:rect l="0" t="0" r="0" b="0"/>
          <a:pathLst>
            <a:path>
              <a:moveTo>
                <a:pt x="997684" y="0"/>
              </a:moveTo>
              <a:lnTo>
                <a:pt x="997684" y="101459"/>
              </a:lnTo>
              <a:lnTo>
                <a:pt x="0" y="101459"/>
              </a:lnTo>
              <a:lnTo>
                <a:pt x="0" y="20291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0287FC-FE35-4023-8EDD-F94AF994B5D0}">
      <dsp:nvSpPr>
        <dsp:cNvPr id="0" name=""/>
        <dsp:cNvSpPr/>
      </dsp:nvSpPr>
      <dsp:spPr>
        <a:xfrm>
          <a:off x="7642978" y="1857451"/>
          <a:ext cx="91440" cy="20291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291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1F8B0-97DB-49F5-B537-DC4AAABEA89C}">
      <dsp:nvSpPr>
        <dsp:cNvPr id="0" name=""/>
        <dsp:cNvSpPr/>
      </dsp:nvSpPr>
      <dsp:spPr>
        <a:xfrm>
          <a:off x="6484983" y="1168831"/>
          <a:ext cx="1203714" cy="2054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020"/>
              </a:lnTo>
              <a:lnTo>
                <a:pt x="1203714" y="104020"/>
              </a:lnTo>
              <a:lnTo>
                <a:pt x="1203714" y="20547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A03FE7-67BB-454D-8A65-E5C28764D2F6}">
      <dsp:nvSpPr>
        <dsp:cNvPr id="0" name=""/>
        <dsp:cNvSpPr/>
      </dsp:nvSpPr>
      <dsp:spPr>
        <a:xfrm>
          <a:off x="4893732" y="2543510"/>
          <a:ext cx="144942" cy="3188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8725"/>
              </a:lnTo>
              <a:lnTo>
                <a:pt x="144942" y="3188725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17B824-EE9F-40E9-A280-65A86B790C24}">
      <dsp:nvSpPr>
        <dsp:cNvPr id="0" name=""/>
        <dsp:cNvSpPr/>
      </dsp:nvSpPr>
      <dsp:spPr>
        <a:xfrm>
          <a:off x="4893732" y="2543510"/>
          <a:ext cx="144942" cy="25026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2666"/>
              </a:lnTo>
              <a:lnTo>
                <a:pt x="144942" y="2502666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8CC5F7-3164-4281-AF69-75AF7295A711}">
      <dsp:nvSpPr>
        <dsp:cNvPr id="0" name=""/>
        <dsp:cNvSpPr/>
      </dsp:nvSpPr>
      <dsp:spPr>
        <a:xfrm>
          <a:off x="4893732" y="2543510"/>
          <a:ext cx="144942" cy="18166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6607"/>
              </a:lnTo>
              <a:lnTo>
                <a:pt x="144942" y="1816607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BDFF70-74DF-4D2D-83CA-A2147661AB1C}">
      <dsp:nvSpPr>
        <dsp:cNvPr id="0" name=""/>
        <dsp:cNvSpPr/>
      </dsp:nvSpPr>
      <dsp:spPr>
        <a:xfrm>
          <a:off x="4893732" y="2543510"/>
          <a:ext cx="144942" cy="1130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0548"/>
              </a:lnTo>
              <a:lnTo>
                <a:pt x="144942" y="113054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F8984E-D785-4B71-A5D2-8B930C6A08C9}">
      <dsp:nvSpPr>
        <dsp:cNvPr id="0" name=""/>
        <dsp:cNvSpPr/>
      </dsp:nvSpPr>
      <dsp:spPr>
        <a:xfrm>
          <a:off x="4893732" y="2543510"/>
          <a:ext cx="186105" cy="4444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4489"/>
              </a:lnTo>
              <a:lnTo>
                <a:pt x="186105" y="44448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335DD4-FC36-4FFE-8186-065F0B97FA32}">
      <dsp:nvSpPr>
        <dsp:cNvPr id="0" name=""/>
        <dsp:cNvSpPr/>
      </dsp:nvSpPr>
      <dsp:spPr>
        <a:xfrm>
          <a:off x="5234524" y="1857451"/>
          <a:ext cx="91440" cy="20291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291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074F1E-C7BF-460C-9EFA-7A395CB07C32}">
      <dsp:nvSpPr>
        <dsp:cNvPr id="0" name=""/>
        <dsp:cNvSpPr/>
      </dsp:nvSpPr>
      <dsp:spPr>
        <a:xfrm>
          <a:off x="5280244" y="1168831"/>
          <a:ext cx="1204739" cy="205479"/>
        </a:xfrm>
        <a:custGeom>
          <a:avLst/>
          <a:gdLst/>
          <a:ahLst/>
          <a:cxnLst/>
          <a:rect l="0" t="0" r="0" b="0"/>
          <a:pathLst>
            <a:path>
              <a:moveTo>
                <a:pt x="1204739" y="0"/>
              </a:moveTo>
              <a:lnTo>
                <a:pt x="1204739" y="104020"/>
              </a:lnTo>
              <a:lnTo>
                <a:pt x="0" y="104020"/>
              </a:lnTo>
              <a:lnTo>
                <a:pt x="0" y="20547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7CF7F3-814B-41D5-94B2-A7B0C3FE10E6}">
      <dsp:nvSpPr>
        <dsp:cNvPr id="0" name=""/>
        <dsp:cNvSpPr/>
      </dsp:nvSpPr>
      <dsp:spPr>
        <a:xfrm>
          <a:off x="4420858" y="483140"/>
          <a:ext cx="2064124" cy="2025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092"/>
              </a:lnTo>
              <a:lnTo>
                <a:pt x="2064124" y="101092"/>
              </a:lnTo>
              <a:lnTo>
                <a:pt x="2064124" y="20255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08412-A1CF-4FD0-98CE-4EE19C1D88B3}">
      <dsp:nvSpPr>
        <dsp:cNvPr id="0" name=""/>
        <dsp:cNvSpPr/>
      </dsp:nvSpPr>
      <dsp:spPr>
        <a:xfrm>
          <a:off x="2357245" y="1857451"/>
          <a:ext cx="1753799" cy="202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459"/>
              </a:lnTo>
              <a:lnTo>
                <a:pt x="1753799" y="101459"/>
              </a:lnTo>
              <a:lnTo>
                <a:pt x="1753799" y="20291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136294-172A-4B5F-A453-824D71B5A728}">
      <dsp:nvSpPr>
        <dsp:cNvPr id="0" name=""/>
        <dsp:cNvSpPr/>
      </dsp:nvSpPr>
      <dsp:spPr>
        <a:xfrm>
          <a:off x="2357245" y="1857451"/>
          <a:ext cx="584599" cy="202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459"/>
              </a:lnTo>
              <a:lnTo>
                <a:pt x="584599" y="101459"/>
              </a:lnTo>
              <a:lnTo>
                <a:pt x="584599" y="20291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26F90C-B0FC-446D-A5DD-BEA92FB60A1C}">
      <dsp:nvSpPr>
        <dsp:cNvPr id="0" name=""/>
        <dsp:cNvSpPr/>
      </dsp:nvSpPr>
      <dsp:spPr>
        <a:xfrm>
          <a:off x="1772646" y="1857451"/>
          <a:ext cx="584599" cy="202918"/>
        </a:xfrm>
        <a:custGeom>
          <a:avLst/>
          <a:gdLst/>
          <a:ahLst/>
          <a:cxnLst/>
          <a:rect l="0" t="0" r="0" b="0"/>
          <a:pathLst>
            <a:path>
              <a:moveTo>
                <a:pt x="584599" y="0"/>
              </a:moveTo>
              <a:lnTo>
                <a:pt x="584599" y="101459"/>
              </a:lnTo>
              <a:lnTo>
                <a:pt x="0" y="101459"/>
              </a:lnTo>
              <a:lnTo>
                <a:pt x="0" y="20291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BE4CA4-E0E2-48E7-BE92-8257DAB977D6}">
      <dsp:nvSpPr>
        <dsp:cNvPr id="0" name=""/>
        <dsp:cNvSpPr/>
      </dsp:nvSpPr>
      <dsp:spPr>
        <a:xfrm>
          <a:off x="208779" y="2559826"/>
          <a:ext cx="118369" cy="428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8173"/>
              </a:lnTo>
              <a:lnTo>
                <a:pt x="118369" y="428173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8730D3-6BEE-4653-978F-80E765CE68D3}">
      <dsp:nvSpPr>
        <dsp:cNvPr id="0" name=""/>
        <dsp:cNvSpPr/>
      </dsp:nvSpPr>
      <dsp:spPr>
        <a:xfrm>
          <a:off x="595291" y="1857451"/>
          <a:ext cx="1761954" cy="219234"/>
        </a:xfrm>
        <a:custGeom>
          <a:avLst/>
          <a:gdLst/>
          <a:ahLst/>
          <a:cxnLst/>
          <a:rect l="0" t="0" r="0" b="0"/>
          <a:pathLst>
            <a:path>
              <a:moveTo>
                <a:pt x="1761954" y="0"/>
              </a:moveTo>
              <a:lnTo>
                <a:pt x="1761954" y="117775"/>
              </a:lnTo>
              <a:lnTo>
                <a:pt x="0" y="117775"/>
              </a:lnTo>
              <a:lnTo>
                <a:pt x="0" y="219234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0FCE05-B37A-499E-B9CB-264876820E3D}">
      <dsp:nvSpPr>
        <dsp:cNvPr id="0" name=""/>
        <dsp:cNvSpPr/>
      </dsp:nvSpPr>
      <dsp:spPr>
        <a:xfrm>
          <a:off x="2311525" y="1177325"/>
          <a:ext cx="91440" cy="196985"/>
        </a:xfrm>
        <a:custGeom>
          <a:avLst/>
          <a:gdLst/>
          <a:ahLst/>
          <a:cxnLst/>
          <a:rect l="0" t="0" r="0" b="0"/>
          <a:pathLst>
            <a:path>
              <a:moveTo>
                <a:pt x="75394" y="0"/>
              </a:moveTo>
              <a:lnTo>
                <a:pt x="75394" y="95526"/>
              </a:lnTo>
              <a:lnTo>
                <a:pt x="45720" y="95526"/>
              </a:lnTo>
              <a:lnTo>
                <a:pt x="45720" y="196985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CEFE41-657E-441D-A1CA-978C358BDA7F}">
      <dsp:nvSpPr>
        <dsp:cNvPr id="0" name=""/>
        <dsp:cNvSpPr/>
      </dsp:nvSpPr>
      <dsp:spPr>
        <a:xfrm>
          <a:off x="2386920" y="483140"/>
          <a:ext cx="2033938" cy="211045"/>
        </a:xfrm>
        <a:custGeom>
          <a:avLst/>
          <a:gdLst/>
          <a:ahLst/>
          <a:cxnLst/>
          <a:rect l="0" t="0" r="0" b="0"/>
          <a:pathLst>
            <a:path>
              <a:moveTo>
                <a:pt x="2033938" y="0"/>
              </a:moveTo>
              <a:lnTo>
                <a:pt x="2033938" y="109585"/>
              </a:lnTo>
              <a:lnTo>
                <a:pt x="0" y="109585"/>
              </a:lnTo>
              <a:lnTo>
                <a:pt x="0" y="21104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157E59-414E-452C-97DD-F25E98E9198D}">
      <dsp:nvSpPr>
        <dsp:cNvPr id="0" name=""/>
        <dsp:cNvSpPr/>
      </dsp:nvSpPr>
      <dsp:spPr>
        <a:xfrm>
          <a:off x="3937718" y="0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ضد عفونی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3937718" y="0"/>
        <a:ext cx="966280" cy="483140"/>
      </dsp:txXfrm>
    </dsp:sp>
    <dsp:sp modelId="{20E58E2F-C59F-4667-8AA6-F17861DA35A5}">
      <dsp:nvSpPr>
        <dsp:cNvPr id="0" name=""/>
        <dsp:cNvSpPr/>
      </dsp:nvSpPr>
      <dsp:spPr>
        <a:xfrm>
          <a:off x="1903780" y="694185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تولید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1903780" y="694185"/>
        <a:ext cx="966280" cy="483140"/>
      </dsp:txXfrm>
    </dsp:sp>
    <dsp:sp modelId="{0B307CBA-0B03-4FFE-9DBA-61140E8E65A8}">
      <dsp:nvSpPr>
        <dsp:cNvPr id="0" name=""/>
        <dsp:cNvSpPr/>
      </dsp:nvSpPr>
      <dsp:spPr>
        <a:xfrm>
          <a:off x="1874105" y="1374311"/>
          <a:ext cx="966280" cy="483140"/>
        </a:xfrm>
        <a:prstGeom prst="rect">
          <a:avLst/>
        </a:prstGeom>
        <a:solidFill>
          <a:schemeClr val="accent3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ساماندهی تولید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1874105" y="1374311"/>
        <a:ext cx="966280" cy="483140"/>
      </dsp:txXfrm>
    </dsp:sp>
    <dsp:sp modelId="{B1C1B4C8-D117-484F-825C-78DE6C41B6CD}">
      <dsp:nvSpPr>
        <dsp:cNvPr id="0" name=""/>
        <dsp:cNvSpPr/>
      </dsp:nvSpPr>
      <dsp:spPr>
        <a:xfrm>
          <a:off x="112151" y="2076686"/>
          <a:ext cx="966280" cy="483140"/>
        </a:xfrm>
        <a:prstGeom prst="rect">
          <a:avLst/>
        </a:prstGeom>
        <a:solidFill>
          <a:srgbClr val="00B0F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tx1"/>
              </a:solidFill>
            </a:rPr>
            <a:t>PMQC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112151" y="2076686"/>
        <a:ext cx="966280" cy="483140"/>
      </dsp:txXfrm>
    </dsp:sp>
    <dsp:sp modelId="{F01EFB45-DA68-4FC2-B42C-7AC7CE8C49CF}">
      <dsp:nvSpPr>
        <dsp:cNvPr id="0" name=""/>
        <dsp:cNvSpPr/>
      </dsp:nvSpPr>
      <dsp:spPr>
        <a:xfrm>
          <a:off x="327148" y="2746429"/>
          <a:ext cx="867874" cy="483140"/>
        </a:xfrm>
        <a:prstGeom prst="rect">
          <a:avLst/>
        </a:prstGeom>
        <a:solidFill>
          <a:srgbClr val="FFFF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  <a:hlinkClick xmlns:r="http://schemas.openxmlformats.org/officeDocument/2006/relationships" r:id="rId1" action="ppaction://hlinkfile"/>
            </a:rPr>
            <a:t>جدول</a:t>
          </a:r>
          <a:r>
            <a:rPr lang="en-US" sz="1600" kern="1200" dirty="0" smtClean="0">
              <a:solidFill>
                <a:schemeClr val="tx1"/>
              </a:solidFill>
              <a:hlinkClick xmlns:r="http://schemas.openxmlformats.org/officeDocument/2006/relationships" r:id="rId1" action="ppaction://hlinkfile"/>
            </a:rPr>
            <a:t>FDA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327148" y="2746429"/>
        <a:ext cx="867874" cy="483140"/>
      </dsp:txXfrm>
    </dsp:sp>
    <dsp:sp modelId="{4EFFD339-0927-4CAE-BC42-BF1E93CD5D9E}">
      <dsp:nvSpPr>
        <dsp:cNvPr id="0" name=""/>
        <dsp:cNvSpPr/>
      </dsp:nvSpPr>
      <dsp:spPr>
        <a:xfrm>
          <a:off x="1289505" y="2060370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tx1"/>
              </a:solidFill>
            </a:rPr>
            <a:t>GMP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1289505" y="2060370"/>
        <a:ext cx="966280" cy="483140"/>
      </dsp:txXfrm>
    </dsp:sp>
    <dsp:sp modelId="{C287614C-458B-406A-B4CF-98AB31EAADDF}">
      <dsp:nvSpPr>
        <dsp:cNvPr id="0" name=""/>
        <dsp:cNvSpPr/>
      </dsp:nvSpPr>
      <dsp:spPr>
        <a:xfrm>
          <a:off x="2458705" y="2060370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پرونده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2458705" y="2060370"/>
        <a:ext cx="966280" cy="483140"/>
      </dsp:txXfrm>
    </dsp:sp>
    <dsp:sp modelId="{9A55E067-D072-4EB8-AD71-5C0195AFC34F}">
      <dsp:nvSpPr>
        <dsp:cNvPr id="0" name=""/>
        <dsp:cNvSpPr/>
      </dsp:nvSpPr>
      <dsp:spPr>
        <a:xfrm>
          <a:off x="3627904" y="2060370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آزمایشگاه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3627904" y="2060370"/>
        <a:ext cx="966280" cy="483140"/>
      </dsp:txXfrm>
    </dsp:sp>
    <dsp:sp modelId="{1CB1189C-CDA0-480F-A9A2-782898A54BE8}">
      <dsp:nvSpPr>
        <dsp:cNvPr id="0" name=""/>
        <dsp:cNvSpPr/>
      </dsp:nvSpPr>
      <dsp:spPr>
        <a:xfrm>
          <a:off x="6001843" y="685691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توزیع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6001843" y="685691"/>
        <a:ext cx="966280" cy="483140"/>
      </dsp:txXfrm>
    </dsp:sp>
    <dsp:sp modelId="{FCAA6D1D-CC70-454E-9093-46B4C10EBD2A}">
      <dsp:nvSpPr>
        <dsp:cNvPr id="0" name=""/>
        <dsp:cNvSpPr/>
      </dsp:nvSpPr>
      <dsp:spPr>
        <a:xfrm>
          <a:off x="4797104" y="1374311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خرید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4797104" y="1374311"/>
        <a:ext cx="966280" cy="483140"/>
      </dsp:txXfrm>
    </dsp:sp>
    <dsp:sp modelId="{56FBD92B-DC80-4CB7-BC00-CC6B1980EAF2}">
      <dsp:nvSpPr>
        <dsp:cNvPr id="0" name=""/>
        <dsp:cNvSpPr/>
      </dsp:nvSpPr>
      <dsp:spPr>
        <a:xfrm>
          <a:off x="4797104" y="2060370"/>
          <a:ext cx="966280" cy="483140"/>
        </a:xfrm>
        <a:prstGeom prst="rect">
          <a:avLst/>
        </a:prstGeom>
        <a:solidFill>
          <a:schemeClr val="accent3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ساماندهی خرید	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4797104" y="2060370"/>
        <a:ext cx="966280" cy="483140"/>
      </dsp:txXfrm>
    </dsp:sp>
    <dsp:sp modelId="{A60D173C-05DE-4194-87DD-2723829DFCFC}">
      <dsp:nvSpPr>
        <dsp:cNvPr id="0" name=""/>
        <dsp:cNvSpPr/>
      </dsp:nvSpPr>
      <dsp:spPr>
        <a:xfrm>
          <a:off x="5079837" y="2746429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میزان خرید ماده اولیه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5079837" y="2746429"/>
        <a:ext cx="966280" cy="483140"/>
      </dsp:txXfrm>
    </dsp:sp>
    <dsp:sp modelId="{528ED50F-A5E8-4128-A38B-12BEF849FD37}">
      <dsp:nvSpPr>
        <dsp:cNvPr id="0" name=""/>
        <dsp:cNvSpPr/>
      </dsp:nvSpPr>
      <dsp:spPr>
        <a:xfrm>
          <a:off x="5038674" y="3432489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میزان تولید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5038674" y="3432489"/>
        <a:ext cx="966280" cy="483140"/>
      </dsp:txXfrm>
    </dsp:sp>
    <dsp:sp modelId="{DE63318B-0128-4A2E-A7A0-E3C6756C049D}">
      <dsp:nvSpPr>
        <dsp:cNvPr id="0" name=""/>
        <dsp:cNvSpPr/>
      </dsp:nvSpPr>
      <dsp:spPr>
        <a:xfrm>
          <a:off x="5038674" y="4118548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میزان مصرف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5038674" y="4118548"/>
        <a:ext cx="966280" cy="483140"/>
      </dsp:txXfrm>
    </dsp:sp>
    <dsp:sp modelId="{A67C0A3D-04C9-4714-AC40-B485F6F1F3C3}">
      <dsp:nvSpPr>
        <dsp:cNvPr id="0" name=""/>
        <dsp:cNvSpPr/>
      </dsp:nvSpPr>
      <dsp:spPr>
        <a:xfrm>
          <a:off x="5038674" y="4804607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قیمت تولید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5038674" y="4804607"/>
        <a:ext cx="966280" cy="483140"/>
      </dsp:txXfrm>
    </dsp:sp>
    <dsp:sp modelId="{46364B2F-83CE-48FF-B4F6-1C3FD507FECA}">
      <dsp:nvSpPr>
        <dsp:cNvPr id="0" name=""/>
        <dsp:cNvSpPr/>
      </dsp:nvSpPr>
      <dsp:spPr>
        <a:xfrm>
          <a:off x="5038674" y="5490666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قیمت مصرف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5038674" y="5490666"/>
        <a:ext cx="966280" cy="483140"/>
      </dsp:txXfrm>
    </dsp:sp>
    <dsp:sp modelId="{4B736D73-652A-45EC-B833-811E20216E7E}">
      <dsp:nvSpPr>
        <dsp:cNvPr id="0" name=""/>
        <dsp:cNvSpPr/>
      </dsp:nvSpPr>
      <dsp:spPr>
        <a:xfrm>
          <a:off x="7205558" y="1374311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مصرف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7205558" y="1374311"/>
        <a:ext cx="966280" cy="483140"/>
      </dsp:txXfrm>
    </dsp:sp>
    <dsp:sp modelId="{2973D86C-FCEA-41EC-8DDF-FFA8FDF9C691}">
      <dsp:nvSpPr>
        <dsp:cNvPr id="0" name=""/>
        <dsp:cNvSpPr/>
      </dsp:nvSpPr>
      <dsp:spPr>
        <a:xfrm>
          <a:off x="7205558" y="2060370"/>
          <a:ext cx="966280" cy="483140"/>
        </a:xfrm>
        <a:prstGeom prst="rect">
          <a:avLst/>
        </a:prstGeom>
        <a:solidFill>
          <a:schemeClr val="accent3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ساماندهی مصرف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7205558" y="2060370"/>
        <a:ext cx="966280" cy="483140"/>
      </dsp:txXfrm>
    </dsp:sp>
    <dsp:sp modelId="{75ADFC15-AC2F-4EB7-BB5A-17EFF893D330}">
      <dsp:nvSpPr>
        <dsp:cNvPr id="0" name=""/>
        <dsp:cNvSpPr/>
      </dsp:nvSpPr>
      <dsp:spPr>
        <a:xfrm>
          <a:off x="6207873" y="2746429"/>
          <a:ext cx="966280" cy="483140"/>
        </a:xfrm>
        <a:prstGeom prst="rect">
          <a:avLst/>
        </a:prstGeom>
        <a:solidFill>
          <a:srgbClr val="00B0F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فرمولاری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6207873" y="2746429"/>
        <a:ext cx="966280" cy="483140"/>
      </dsp:txXfrm>
    </dsp:sp>
    <dsp:sp modelId="{C90BFD3D-4544-4088-8552-AB63BDAC23DC}">
      <dsp:nvSpPr>
        <dsp:cNvPr id="0" name=""/>
        <dsp:cNvSpPr/>
      </dsp:nvSpPr>
      <dsp:spPr>
        <a:xfrm>
          <a:off x="6449443" y="3432489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قیمت مصرف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6449443" y="3432489"/>
        <a:ext cx="966280" cy="483140"/>
      </dsp:txXfrm>
    </dsp:sp>
    <dsp:sp modelId="{1BA022DE-832B-4658-919E-3B1C7A45EC28}">
      <dsp:nvSpPr>
        <dsp:cNvPr id="0" name=""/>
        <dsp:cNvSpPr/>
      </dsp:nvSpPr>
      <dsp:spPr>
        <a:xfrm>
          <a:off x="6449443" y="4118548"/>
          <a:ext cx="966280" cy="483140"/>
        </a:xfrm>
        <a:prstGeom prst="rect">
          <a:avLst/>
        </a:prstGeom>
        <a:solidFill>
          <a:srgbClr val="FFFF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solidFill>
                <a:schemeClr val="tx1"/>
              </a:solidFill>
            </a:rPr>
            <a:t>ایمنی(اازجدول</a:t>
          </a:r>
          <a:r>
            <a:rPr lang="en-US" sz="1200" kern="1200" dirty="0" smtClean="0">
              <a:solidFill>
                <a:schemeClr val="tx1"/>
              </a:solidFill>
            </a:rPr>
            <a:t>FDA</a:t>
          </a:r>
          <a:r>
            <a:rPr lang="fa-IR" sz="1200" kern="1200" dirty="0" smtClean="0">
              <a:solidFill>
                <a:schemeClr val="tx1"/>
              </a:solidFill>
              <a:hlinkClick xmlns:r="http://schemas.openxmlformats.org/officeDocument/2006/relationships" r:id="rId2" action="ppaction://hlinkfile"/>
            </a:rPr>
            <a:t>)</a:t>
          </a:r>
          <a:endParaRPr lang="fa-IR" sz="1200" kern="1200" dirty="0">
            <a:solidFill>
              <a:schemeClr val="tx1"/>
            </a:solidFill>
          </a:endParaRPr>
        </a:p>
      </dsp:txBody>
      <dsp:txXfrm>
        <a:off x="6449443" y="4118548"/>
        <a:ext cx="966280" cy="483140"/>
      </dsp:txXfrm>
    </dsp:sp>
    <dsp:sp modelId="{FAC4A060-97A6-42CD-BBCE-4BE739B3C061}">
      <dsp:nvSpPr>
        <dsp:cNvPr id="0" name=""/>
        <dsp:cNvSpPr/>
      </dsp:nvSpPr>
      <dsp:spPr>
        <a:xfrm>
          <a:off x="6449443" y="4804607"/>
          <a:ext cx="966280" cy="483140"/>
        </a:xfrm>
        <a:prstGeom prst="rect">
          <a:avLst/>
        </a:prstGeom>
        <a:solidFill>
          <a:srgbClr val="FFFF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solidFill>
                <a:schemeClr val="tx1"/>
              </a:solidFill>
            </a:rPr>
            <a:t>کارائی (ازجدول</a:t>
          </a:r>
          <a:r>
            <a:rPr lang="en-US" sz="1200" kern="1200" dirty="0" smtClean="0">
              <a:solidFill>
                <a:schemeClr val="tx1"/>
              </a:solidFill>
            </a:rPr>
            <a:t>FDA</a:t>
          </a:r>
          <a:r>
            <a:rPr lang="fa-IR" sz="1200" kern="1200" dirty="0" smtClean="0">
              <a:solidFill>
                <a:schemeClr val="tx1"/>
              </a:solidFill>
            </a:rPr>
            <a:t>)</a:t>
          </a:r>
          <a:endParaRPr lang="fa-IR" sz="1200" kern="1200" dirty="0">
            <a:solidFill>
              <a:schemeClr val="tx1"/>
            </a:solidFill>
          </a:endParaRPr>
        </a:p>
      </dsp:txBody>
      <dsp:txXfrm>
        <a:off x="6449443" y="4804607"/>
        <a:ext cx="966280" cy="483140"/>
      </dsp:txXfrm>
    </dsp:sp>
    <dsp:sp modelId="{D14D2CAE-0E03-4BD8-BC3C-70DF18801727}">
      <dsp:nvSpPr>
        <dsp:cNvPr id="0" name=""/>
        <dsp:cNvSpPr/>
      </dsp:nvSpPr>
      <dsp:spPr>
        <a:xfrm>
          <a:off x="8203243" y="2746429"/>
          <a:ext cx="966280" cy="483140"/>
        </a:xfrm>
        <a:prstGeom prst="rect">
          <a:avLst/>
        </a:prstGeom>
        <a:solidFill>
          <a:srgbClr val="00B0F0"/>
        </a:solidFill>
        <a:ln w="19050" cap="rnd" cmpd="sng" algn="ctr">
          <a:solidFill>
            <a:srgbClr val="00B0F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</a:rPr>
            <a:t>پروتکل</a:t>
          </a:r>
          <a:endParaRPr lang="fa-IR" sz="1600" kern="1200" dirty="0">
            <a:solidFill>
              <a:schemeClr val="tx1"/>
            </a:solidFill>
          </a:endParaRPr>
        </a:p>
      </dsp:txBody>
      <dsp:txXfrm>
        <a:off x="8203243" y="2746429"/>
        <a:ext cx="966280" cy="483140"/>
      </dsp:txXfrm>
    </dsp:sp>
    <dsp:sp modelId="{84B79429-312E-49B2-AFF0-85373A667674}">
      <dsp:nvSpPr>
        <dsp:cNvPr id="0" name=""/>
        <dsp:cNvSpPr/>
      </dsp:nvSpPr>
      <dsp:spPr>
        <a:xfrm>
          <a:off x="7618643" y="3432489"/>
          <a:ext cx="966280" cy="899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solidFill>
                <a:schemeClr val="tx1"/>
              </a:solidFill>
            </a:rPr>
            <a:t>روش صحیح مصرف ضد عفونی کننده ها (ازجدول</a:t>
          </a:r>
          <a:r>
            <a:rPr lang="en-US" sz="1200" kern="1200" dirty="0" smtClean="0">
              <a:solidFill>
                <a:schemeClr val="tx1"/>
              </a:solidFill>
            </a:rPr>
            <a:t>FDA</a:t>
          </a:r>
          <a:r>
            <a:rPr lang="fa-IR" sz="1200" kern="1200" dirty="0" smtClean="0">
              <a:solidFill>
                <a:schemeClr val="tx1"/>
              </a:solidFill>
            </a:rPr>
            <a:t>)</a:t>
          </a:r>
          <a:endParaRPr lang="fa-IR" sz="1200" kern="1200" dirty="0">
            <a:solidFill>
              <a:schemeClr val="tx1"/>
            </a:solidFill>
          </a:endParaRPr>
        </a:p>
      </dsp:txBody>
      <dsp:txXfrm>
        <a:off x="7618643" y="3432489"/>
        <a:ext cx="966280" cy="899476"/>
      </dsp:txXfrm>
    </dsp:sp>
    <dsp:sp modelId="{E7FC5D16-CE1D-4896-BD7A-0BC8FBC897D3}">
      <dsp:nvSpPr>
        <dsp:cNvPr id="0" name=""/>
        <dsp:cNvSpPr/>
      </dsp:nvSpPr>
      <dsp:spPr>
        <a:xfrm>
          <a:off x="8787842" y="3432489"/>
          <a:ext cx="966280" cy="483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tx1"/>
              </a:solidFill>
            </a:rPr>
            <a:t>روش صحیح ضد عفونی کردن</a:t>
          </a:r>
          <a:endParaRPr lang="fa-IR" sz="1400" kern="1200" dirty="0">
            <a:solidFill>
              <a:schemeClr val="tx1"/>
            </a:solidFill>
          </a:endParaRPr>
        </a:p>
      </dsp:txBody>
      <dsp:txXfrm>
        <a:off x="8787842" y="3432489"/>
        <a:ext cx="966280" cy="483140"/>
      </dsp:txXfrm>
    </dsp:sp>
    <dsp:sp modelId="{20B7066F-EAF8-4985-A6BA-BB0216AA94D3}">
      <dsp:nvSpPr>
        <dsp:cNvPr id="0" name=""/>
        <dsp:cNvSpPr/>
      </dsp:nvSpPr>
      <dsp:spPr>
        <a:xfrm>
          <a:off x="9029412" y="4118548"/>
          <a:ext cx="966280" cy="483140"/>
        </a:xfrm>
        <a:prstGeom prst="rect">
          <a:avLst/>
        </a:prstGeom>
        <a:solidFill>
          <a:srgbClr val="FFFF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tx1"/>
              </a:solidFill>
            </a:rPr>
            <a:t>فیلم،راهنما ها</a:t>
          </a:r>
          <a:endParaRPr lang="fa-IR" sz="1400" kern="1200" dirty="0">
            <a:solidFill>
              <a:schemeClr val="tx1"/>
            </a:solidFill>
          </a:endParaRPr>
        </a:p>
      </dsp:txBody>
      <dsp:txXfrm>
        <a:off x="9029412" y="4118548"/>
        <a:ext cx="966280" cy="48314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AB88B4-E667-44BA-9300-8F4E2267E86F}">
      <dsp:nvSpPr>
        <dsp:cNvPr id="0" name=""/>
        <dsp:cNvSpPr/>
      </dsp:nvSpPr>
      <dsp:spPr>
        <a:xfrm>
          <a:off x="0" y="4466577"/>
          <a:ext cx="11229304" cy="14656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>
              <a:solidFill>
                <a:schemeClr val="tx1"/>
              </a:solidFill>
              <a:hlinkClick xmlns:r="http://schemas.openxmlformats.org/officeDocument/2006/relationships" r:id="rId1" action="ppaction://hlinkfile"/>
            </a:rPr>
            <a:t>راهکار</a:t>
          </a:r>
          <a:endParaRPr lang="fa-IR" sz="2800" kern="1200" dirty="0">
            <a:solidFill>
              <a:schemeClr val="tx1"/>
            </a:solidFill>
          </a:endParaRPr>
        </a:p>
      </dsp:txBody>
      <dsp:txXfrm>
        <a:off x="0" y="4466577"/>
        <a:ext cx="11229304" cy="791470"/>
      </dsp:txXfrm>
    </dsp:sp>
    <dsp:sp modelId="{C52CC15C-27DD-4F1E-A3B6-B810A03A01FA}">
      <dsp:nvSpPr>
        <dsp:cNvPr id="0" name=""/>
        <dsp:cNvSpPr/>
      </dsp:nvSpPr>
      <dsp:spPr>
        <a:xfrm>
          <a:off x="5483" y="5227685"/>
          <a:ext cx="1869722" cy="6742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>
              <a:solidFill>
                <a:schemeClr val="tx1"/>
              </a:solidFill>
            </a:rPr>
            <a:t>اصلاح ساختار فیزیکی و هواسازها درحد </a:t>
          </a:r>
          <a:r>
            <a:rPr lang="fa-IR" sz="1300" kern="1200" dirty="0" smtClean="0">
              <a:solidFill>
                <a:schemeClr val="tx1"/>
              </a:solidFill>
            </a:rPr>
            <a:t>امکان</a:t>
          </a:r>
          <a:endParaRPr lang="fa-IR" sz="1300" kern="1200" dirty="0">
            <a:solidFill>
              <a:schemeClr val="tx1"/>
            </a:solidFill>
          </a:endParaRPr>
        </a:p>
      </dsp:txBody>
      <dsp:txXfrm>
        <a:off x="5483" y="5227685"/>
        <a:ext cx="1869722" cy="674215"/>
      </dsp:txXfrm>
    </dsp:sp>
    <dsp:sp modelId="{369E0197-6125-4625-A839-78B55B1B4284}">
      <dsp:nvSpPr>
        <dsp:cNvPr id="0" name=""/>
        <dsp:cNvSpPr/>
      </dsp:nvSpPr>
      <dsp:spPr>
        <a:xfrm>
          <a:off x="1875206" y="5227685"/>
          <a:ext cx="1869722" cy="6742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>
              <a:solidFill>
                <a:schemeClr val="tx1"/>
              </a:solidFill>
            </a:rPr>
            <a:t>کنترل و پایش دستگاهها بر طبق استاندارد</a:t>
          </a:r>
        </a:p>
      </dsp:txBody>
      <dsp:txXfrm>
        <a:off x="1875206" y="5227685"/>
        <a:ext cx="1869722" cy="674215"/>
      </dsp:txXfrm>
    </dsp:sp>
    <dsp:sp modelId="{12B0F5DB-B4F0-4A97-80C4-0ACF72BA9A6F}">
      <dsp:nvSpPr>
        <dsp:cNvPr id="0" name=""/>
        <dsp:cNvSpPr/>
      </dsp:nvSpPr>
      <dsp:spPr>
        <a:xfrm>
          <a:off x="3744929" y="5227685"/>
          <a:ext cx="1869722" cy="6742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>
              <a:solidFill>
                <a:schemeClr val="tx1"/>
              </a:solidFill>
            </a:rPr>
            <a:t>بازدید و بررسی ابزار</a:t>
          </a:r>
        </a:p>
      </dsp:txBody>
      <dsp:txXfrm>
        <a:off x="3744929" y="5227685"/>
        <a:ext cx="1869722" cy="674215"/>
      </dsp:txXfrm>
    </dsp:sp>
    <dsp:sp modelId="{C0D6F204-39C0-4157-93F1-158797D0C10D}">
      <dsp:nvSpPr>
        <dsp:cNvPr id="0" name=""/>
        <dsp:cNvSpPr/>
      </dsp:nvSpPr>
      <dsp:spPr>
        <a:xfrm>
          <a:off x="5614651" y="5227685"/>
          <a:ext cx="1869722" cy="6742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>
              <a:solidFill>
                <a:schemeClr val="tx1"/>
              </a:solidFill>
            </a:rPr>
            <a:t>ارائه پروتکل های </a:t>
          </a:r>
          <a:r>
            <a:rPr lang="fa-IR" sz="1300" kern="1200" dirty="0" smtClean="0">
              <a:solidFill>
                <a:schemeClr val="tx1"/>
              </a:solidFill>
            </a:rPr>
            <a:t>(آموزشی)روش </a:t>
          </a:r>
          <a:r>
            <a:rPr lang="fa-IR" sz="1300" kern="1200" dirty="0">
              <a:solidFill>
                <a:schemeClr val="tx1"/>
              </a:solidFill>
            </a:rPr>
            <a:t>اجرای صحیح فرآیندها</a:t>
          </a:r>
        </a:p>
      </dsp:txBody>
      <dsp:txXfrm>
        <a:off x="5614651" y="5227685"/>
        <a:ext cx="1869722" cy="674215"/>
      </dsp:txXfrm>
    </dsp:sp>
    <dsp:sp modelId="{2B85AB1D-97D8-416E-AC00-533C457CE47B}">
      <dsp:nvSpPr>
        <dsp:cNvPr id="0" name=""/>
        <dsp:cNvSpPr/>
      </dsp:nvSpPr>
      <dsp:spPr>
        <a:xfrm>
          <a:off x="7484374" y="5227685"/>
          <a:ext cx="1869722" cy="6742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>
              <a:solidFill>
                <a:schemeClr val="tx1"/>
              </a:solidFill>
            </a:rPr>
            <a:t>خرید راهبردی مواد بر اساس لیست مورد تأیید سازمان</a:t>
          </a:r>
        </a:p>
      </dsp:txBody>
      <dsp:txXfrm>
        <a:off x="7484374" y="5227685"/>
        <a:ext cx="1869722" cy="674215"/>
      </dsp:txXfrm>
    </dsp:sp>
    <dsp:sp modelId="{4D29A8BB-116E-4BEE-BE19-97B7B8FDDBF4}">
      <dsp:nvSpPr>
        <dsp:cNvPr id="0" name=""/>
        <dsp:cNvSpPr/>
      </dsp:nvSpPr>
      <dsp:spPr>
        <a:xfrm>
          <a:off x="9354097" y="5227685"/>
          <a:ext cx="1869722" cy="6742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>
              <a:solidFill>
                <a:schemeClr val="tx1"/>
              </a:solidFill>
            </a:rPr>
            <a:t>ارائه پروتکل های روش صحیح مصرف ضدعفونی کننده ها از جدول </a:t>
          </a:r>
          <a:r>
            <a:rPr lang="en-US" sz="1300" kern="1200">
              <a:solidFill>
                <a:schemeClr val="tx1"/>
              </a:solidFill>
            </a:rPr>
            <a:t>FDA</a:t>
          </a:r>
          <a:endParaRPr lang="fa-IR" sz="1300" kern="1200">
            <a:solidFill>
              <a:schemeClr val="tx1"/>
            </a:solidFill>
          </a:endParaRPr>
        </a:p>
      </dsp:txBody>
      <dsp:txXfrm>
        <a:off x="9354097" y="5227685"/>
        <a:ext cx="1869722" cy="674215"/>
      </dsp:txXfrm>
    </dsp:sp>
    <dsp:sp modelId="{21190D20-0B4F-4013-AEDF-B1F8CCAA41AC}">
      <dsp:nvSpPr>
        <dsp:cNvPr id="0" name=""/>
        <dsp:cNvSpPr/>
      </dsp:nvSpPr>
      <dsp:spPr>
        <a:xfrm rot="10800000">
          <a:off x="0" y="2233288"/>
          <a:ext cx="11229304" cy="2254225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>
              <a:solidFill>
                <a:schemeClr val="tx1"/>
              </a:solidFill>
            </a:rPr>
            <a:t>علت</a:t>
          </a:r>
        </a:p>
      </dsp:txBody>
      <dsp:txXfrm rot="-10800000">
        <a:off x="0" y="2233288"/>
        <a:ext cx="11229304" cy="791233"/>
      </dsp:txXfrm>
    </dsp:sp>
    <dsp:sp modelId="{F80F4DFC-F620-4B1C-B9EE-8A7ADBCC0CB1}">
      <dsp:nvSpPr>
        <dsp:cNvPr id="0" name=""/>
        <dsp:cNvSpPr/>
      </dsp:nvSpPr>
      <dsp:spPr>
        <a:xfrm>
          <a:off x="5483" y="3024522"/>
          <a:ext cx="1869722" cy="67401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>
              <a:solidFill>
                <a:schemeClr val="tx1"/>
              </a:solidFill>
            </a:rPr>
            <a:t>نقص در سیستم محیطی</a:t>
          </a:r>
        </a:p>
      </dsp:txBody>
      <dsp:txXfrm>
        <a:off x="5483" y="3024522"/>
        <a:ext cx="1869722" cy="674013"/>
      </dsp:txXfrm>
    </dsp:sp>
    <dsp:sp modelId="{0EB5F1FD-D956-4096-B75E-266257C6679A}">
      <dsp:nvSpPr>
        <dsp:cNvPr id="0" name=""/>
        <dsp:cNvSpPr/>
      </dsp:nvSpPr>
      <dsp:spPr>
        <a:xfrm>
          <a:off x="1875206" y="3024522"/>
          <a:ext cx="1869722" cy="67401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>
              <a:solidFill>
                <a:schemeClr val="tx1"/>
              </a:solidFill>
            </a:rPr>
            <a:t>نقص دستگاهی </a:t>
          </a:r>
        </a:p>
      </dsp:txBody>
      <dsp:txXfrm>
        <a:off x="1875206" y="3024522"/>
        <a:ext cx="1869722" cy="674013"/>
      </dsp:txXfrm>
    </dsp:sp>
    <dsp:sp modelId="{C6F9397F-138F-41D4-991C-E0D1E0C5D168}">
      <dsp:nvSpPr>
        <dsp:cNvPr id="0" name=""/>
        <dsp:cNvSpPr/>
      </dsp:nvSpPr>
      <dsp:spPr>
        <a:xfrm>
          <a:off x="3744929" y="3024522"/>
          <a:ext cx="1869722" cy="67401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>
              <a:solidFill>
                <a:schemeClr val="tx1"/>
              </a:solidFill>
            </a:rPr>
            <a:t>مشکل ابزار</a:t>
          </a:r>
        </a:p>
      </dsp:txBody>
      <dsp:txXfrm>
        <a:off x="3744929" y="3024522"/>
        <a:ext cx="1869722" cy="674013"/>
      </dsp:txXfrm>
    </dsp:sp>
    <dsp:sp modelId="{170F7492-0590-494D-A3B5-31405057CC1E}">
      <dsp:nvSpPr>
        <dsp:cNvPr id="0" name=""/>
        <dsp:cNvSpPr/>
      </dsp:nvSpPr>
      <dsp:spPr>
        <a:xfrm>
          <a:off x="5614651" y="3024522"/>
          <a:ext cx="1869722" cy="67401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>
              <a:solidFill>
                <a:schemeClr val="tx1"/>
              </a:solidFill>
            </a:rPr>
            <a:t>عدم اجرای صحیح وکامل  فرآیند های </a:t>
          </a:r>
          <a:r>
            <a:rPr lang="fa-IR" sz="1300" kern="1200" dirty="0" smtClean="0">
              <a:solidFill>
                <a:schemeClr val="tx1"/>
              </a:solidFill>
            </a:rPr>
            <a:t>سیکل( عدم آموزش)</a:t>
          </a:r>
          <a:endParaRPr lang="fa-IR" sz="1300" kern="1200" dirty="0">
            <a:solidFill>
              <a:schemeClr val="tx1"/>
            </a:solidFill>
          </a:endParaRPr>
        </a:p>
      </dsp:txBody>
      <dsp:txXfrm>
        <a:off x="5614651" y="3024522"/>
        <a:ext cx="1869722" cy="674013"/>
      </dsp:txXfrm>
    </dsp:sp>
    <dsp:sp modelId="{F21BCDA1-6FBC-4FDB-ACB8-2AAF5C934521}">
      <dsp:nvSpPr>
        <dsp:cNvPr id="0" name=""/>
        <dsp:cNvSpPr/>
      </dsp:nvSpPr>
      <dsp:spPr>
        <a:xfrm>
          <a:off x="7484374" y="3024522"/>
          <a:ext cx="1869722" cy="67401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>
              <a:solidFill>
                <a:schemeClr val="tx1"/>
              </a:solidFill>
            </a:rPr>
            <a:t>استفاده از مواد نابجا</a:t>
          </a:r>
        </a:p>
      </dsp:txBody>
      <dsp:txXfrm>
        <a:off x="7484374" y="3024522"/>
        <a:ext cx="1869722" cy="674013"/>
      </dsp:txXfrm>
    </dsp:sp>
    <dsp:sp modelId="{9C2E1A6E-97F7-45DB-8B6D-A453776CD381}">
      <dsp:nvSpPr>
        <dsp:cNvPr id="0" name=""/>
        <dsp:cNvSpPr/>
      </dsp:nvSpPr>
      <dsp:spPr>
        <a:xfrm>
          <a:off x="9354097" y="3024522"/>
          <a:ext cx="1869722" cy="67401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>
              <a:solidFill>
                <a:schemeClr val="tx1"/>
              </a:solidFill>
            </a:rPr>
            <a:t>عدم روش صحیح از مواد</a:t>
          </a:r>
        </a:p>
      </dsp:txBody>
      <dsp:txXfrm>
        <a:off x="9354097" y="3024522"/>
        <a:ext cx="1869722" cy="674013"/>
      </dsp:txXfrm>
    </dsp:sp>
    <dsp:sp modelId="{CEDE0757-F747-42C7-A33D-F26448707FA6}">
      <dsp:nvSpPr>
        <dsp:cNvPr id="0" name=""/>
        <dsp:cNvSpPr/>
      </dsp:nvSpPr>
      <dsp:spPr>
        <a:xfrm rot="10800000">
          <a:off x="0" y="1048"/>
          <a:ext cx="11229304" cy="2254225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>
              <a:solidFill>
                <a:schemeClr val="tx1"/>
              </a:solidFill>
            </a:rPr>
            <a:t>نقصان</a:t>
          </a:r>
        </a:p>
      </dsp:txBody>
      <dsp:txXfrm rot="-10800000">
        <a:off x="0" y="1048"/>
        <a:ext cx="11229304" cy="791233"/>
      </dsp:txXfrm>
    </dsp:sp>
    <dsp:sp modelId="{F72CBE16-4399-47A5-B1D5-FC8E32FD3C24}">
      <dsp:nvSpPr>
        <dsp:cNvPr id="0" name=""/>
        <dsp:cNvSpPr/>
      </dsp:nvSpPr>
      <dsp:spPr>
        <a:xfrm>
          <a:off x="0" y="792281"/>
          <a:ext cx="11229304" cy="67401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>
              <a:solidFill>
                <a:schemeClr val="tx1"/>
              </a:solidFill>
            </a:rPr>
            <a:t>عدم  کارایی اثر مواد وتجهیزات حوزه کنترل عفونت</a:t>
          </a:r>
        </a:p>
      </dsp:txBody>
      <dsp:txXfrm>
        <a:off x="0" y="792281"/>
        <a:ext cx="11229304" cy="6740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91412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2111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96349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75748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8467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46807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3819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34406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567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3293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9390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07033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2798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8448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71109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743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BD762-DDF0-49EC-90EF-A71E8936324F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583946B-8A88-423B-B6E6-2F7C4780A9E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418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1575;&#1604;&#1711;&#1608;&#1740;%20&#1589;&#1581;&#1740;&#1581;%20&#1605;&#1589;&#1585;&#1601;.docx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ehrest" TargetMode="External"/><Relationship Id="rId2" Type="http://schemas.openxmlformats.org/officeDocument/2006/relationships/hyperlink" Target="&#1601;&#1585;&#1605;%201%20&#1662;&#1740;&#1608;&#1587;&#1578;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1670;&#1705;%20&#1604;&#1740;&#1587;&#1578;%20&#1576;&#1740;&#1605;&#1575;&#1585;&#1587;&#1578;&#1575;&#1606;.pd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Vert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287713" y="331788"/>
            <a:ext cx="5473700" cy="5473700"/>
            <a:chOff x="1202" y="164"/>
            <a:chExt cx="3448" cy="3448"/>
          </a:xfrm>
        </p:grpSpPr>
        <p:pic>
          <p:nvPicPr>
            <p:cNvPr id="9220" name="Picture 5" descr="Eslimi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2" y="164"/>
              <a:ext cx="3448" cy="3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1" name="Picture 6" descr="BISM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20" y="1171"/>
              <a:ext cx="1567" cy="1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1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fld id="{16A832CD-D1E6-4C28-BB8B-0145B2EDDF8F}" type="slidenum">
              <a:rPr lang="fa-IR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388101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6889" y="236113"/>
            <a:ext cx="8596668" cy="1320800"/>
          </a:xfrm>
        </p:spPr>
        <p:txBody>
          <a:bodyPr/>
          <a:lstStyle/>
          <a:p>
            <a:pPr algn="ctr"/>
            <a:r>
              <a:rPr lang="fa-IR" b="1" dirty="0"/>
              <a:t>نیمه بحرانی: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096" y="1275008"/>
            <a:ext cx="10740980" cy="4997003"/>
          </a:xfrm>
        </p:spPr>
        <p:txBody>
          <a:bodyPr>
            <a:normAutofit fontScale="92500"/>
          </a:bodyPr>
          <a:lstStyle/>
          <a:p>
            <a:r>
              <a:rPr lang="fa-IR" dirty="0"/>
              <a:t>تجهیزات درمانی تنفسی (ونتیلاتور)  ترانس دیوسر تجهیزات بیهوشی لوله اسپیرومتری و دستگاه همودیالیز</a:t>
            </a:r>
            <a:endParaRPr lang="en-US" dirty="0"/>
          </a:p>
          <a:p>
            <a:r>
              <a:rPr lang="fa-IR" dirty="0"/>
              <a:t>(سیستم دیالیز)  دستگاه های اسکوپی گوارشی</a:t>
            </a:r>
            <a:endParaRPr lang="en-US" dirty="0"/>
          </a:p>
          <a:p>
            <a:r>
              <a:rPr lang="fa-IR" dirty="0"/>
              <a:t>سیگموئیدوسکوپ، پروکتوسکوپ رژید، سیگموئیدو سکوپ فیبراپتیک  ولارنگوسکوپ، ترمومتر شیشه ای آینه برای  معاینه حلق، تونومتر (</a:t>
            </a:r>
            <a:r>
              <a:rPr lang="en-US" dirty="0" err="1"/>
              <a:t>T.biprism</a:t>
            </a:r>
            <a:r>
              <a:rPr lang="fa-IR" dirty="0"/>
              <a:t>) ، اسپکولوم واژن برای گرفتن پاپ اسمیر ،   اسپکولوم بینی،  نوک ساکشن گوش</a:t>
            </a:r>
            <a:endParaRPr lang="en-US" dirty="0"/>
          </a:p>
          <a:p>
            <a:r>
              <a:rPr lang="fa-IR" dirty="0"/>
              <a:t>اسپکولوم گوش و دهنه سرنگ شستشوی گوش </a:t>
            </a:r>
            <a:endParaRPr lang="en-US" dirty="0"/>
          </a:p>
          <a:p>
            <a:r>
              <a:rPr lang="fa-IR" dirty="0"/>
              <a:t> لوله ها وکانترهای پلاستیکی وپلی اتیلنی و وسایل دارای لنز</a:t>
            </a:r>
            <a:endParaRPr lang="en-US" dirty="0"/>
          </a:p>
          <a:p>
            <a:r>
              <a:rPr lang="fa-IR" dirty="0"/>
              <a:t>آینه های دندانپزشکی، </a:t>
            </a:r>
            <a:r>
              <a:rPr lang="fa-IR" dirty="0" smtClean="0"/>
              <a:t>کندانسور</a:t>
            </a:r>
          </a:p>
          <a:p>
            <a:r>
              <a:rPr lang="fa-IR" dirty="0"/>
              <a:t>آمالگام، تری های قالبگیری</a:t>
            </a:r>
            <a:endParaRPr lang="en-US" dirty="0"/>
          </a:p>
          <a:p>
            <a:r>
              <a:rPr lang="fa-IR" dirty="0"/>
              <a:t> چندبارمصرف، هندپیس های دندانپزشکی. مخزن</a:t>
            </a:r>
            <a:endParaRPr lang="en-US" dirty="0"/>
          </a:p>
          <a:p>
            <a:r>
              <a:rPr lang="fa-IR" dirty="0"/>
              <a:t> هوای تنفسی(آمبوبگ)،  قطعات دهانی تجهیزات بی حس کننده  </a:t>
            </a:r>
            <a:endParaRPr lang="en-US" dirty="0"/>
          </a:p>
          <a:p>
            <a:r>
              <a:rPr lang="fa-IR" dirty="0"/>
              <a:t>قسمت سر دستگاه همودیالیز (</a:t>
            </a:r>
            <a:r>
              <a:rPr lang="en-US" dirty="0" err="1"/>
              <a:t>h.port</a:t>
            </a:r>
            <a:r>
              <a:rPr lang="en-US" dirty="0"/>
              <a:t> /cap </a:t>
            </a:r>
            <a:r>
              <a:rPr lang="fa-IR" dirty="0"/>
              <a:t>مسیرهای داخلی ماشین دیالیزو سیستم تصفیه آب و سیستم توزیع</a:t>
            </a:r>
            <a:endParaRPr lang="en-US" dirty="0"/>
          </a:p>
          <a:p>
            <a:r>
              <a:rPr lang="fa-IR" dirty="0"/>
              <a:t>تجهیزات درمان سیستم تنفسی و تجهیزات بیهوشی ، برخی از اندوسکوپ ها ، تیغه های لارنگوسکوپ ، پروبهای مانومتری به کار رونده در داخل مری ، سیستوسکوپ ها ، کاتترهای مانومتری داخل مقعد ، حلقه های تنظیم دیافراگم</a:t>
            </a:r>
            <a:endParaRPr lang="en-US" dirty="0"/>
          </a:p>
          <a:p>
            <a:endParaRPr lang="en-US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7786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Vert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1582" y="184597"/>
            <a:ext cx="8596668" cy="1320800"/>
          </a:xfrm>
        </p:spPr>
        <p:txBody>
          <a:bodyPr/>
          <a:lstStyle/>
          <a:p>
            <a:pPr algn="ctr"/>
            <a:r>
              <a:rPr lang="fa-IR" b="1" dirty="0"/>
              <a:t>غیر بحرانی: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قیچی، هموستات ، کلامپ، کاف فشار خون، گوشی معاینه(استتوسکوپ ها) سطوح محیطی، شامل میز معاینه، روی پیشخوان ، ترازوی بچه، سطوح خارجی ماشین همودیالیز، مانومترها  ،سر/ تیوپ دستگاه رادیوگرافی، بخش بازوبند دستگاه سنجش فشار خون، دستگاه سنجش اکسیژن و نبض.</a:t>
            </a:r>
          </a:p>
        </p:txBody>
      </p:sp>
    </p:spTree>
    <p:extLst>
      <p:ext uri="{BB962C8B-B14F-4D97-AF65-F5344CB8AC3E}">
        <p14:creationId xmlns:p14="http://schemas.microsoft.com/office/powerpoint/2010/main" val="130654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7137230"/>
              </p:ext>
            </p:extLst>
          </p:nvPr>
        </p:nvGraphicFramePr>
        <p:xfrm>
          <a:off x="838200" y="90152"/>
          <a:ext cx="11353800" cy="60868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964" y="2374273"/>
            <a:ext cx="2557663" cy="151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0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64620101"/>
              </p:ext>
            </p:extLst>
          </p:nvPr>
        </p:nvGraphicFramePr>
        <p:xfrm>
          <a:off x="772732" y="425003"/>
          <a:ext cx="11204620" cy="6378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423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19150"/>
            <a:ext cx="9601200" cy="1303338"/>
          </a:xfrm>
        </p:spPr>
        <p:txBody>
          <a:bodyPr/>
          <a:lstStyle/>
          <a:p>
            <a:pPr algn="ctr"/>
            <a:r>
              <a:rPr lang="fa-IR" dirty="0" smtClean="0">
                <a:hlinkClick r:id="rId2" action="ppaction://hlinkfile"/>
              </a:rPr>
              <a:t>هدف از نظارت بر عرضه ومصرف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230438"/>
            <a:ext cx="9601200" cy="3317875"/>
          </a:xfrm>
        </p:spPr>
        <p:txBody>
          <a:bodyPr/>
          <a:lstStyle/>
          <a:p>
            <a:pPr marL="0" indent="0">
              <a:buNone/>
            </a:pPr>
            <a:r>
              <a:rPr lang="fa-IR" dirty="0" smtClean="0"/>
              <a:t>                                    ساماندهی تأمین :هزینه ای </a:t>
            </a:r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                                          </a:t>
            </a:r>
          </a:p>
          <a:p>
            <a:pPr marL="0" indent="0">
              <a:buNone/>
            </a:pPr>
            <a:r>
              <a:rPr lang="fa-IR" dirty="0" smtClean="0"/>
              <a:t>                                   ساماندهی </a:t>
            </a:r>
            <a:r>
              <a:rPr lang="fa-IR" dirty="0"/>
              <a:t>مصرف:مخاطرات</a:t>
            </a:r>
            <a:endParaRPr lang="fa-IR" dirty="0" smtClean="0"/>
          </a:p>
          <a:p>
            <a:endParaRPr lang="fa-IR" dirty="0"/>
          </a:p>
        </p:txBody>
      </p:sp>
      <p:sp>
        <p:nvSpPr>
          <p:cNvPr id="10" name="Curved Right Arrow 9"/>
          <p:cNvSpPr/>
          <p:nvPr/>
        </p:nvSpPr>
        <p:spPr>
          <a:xfrm>
            <a:off x="2671444" y="2460831"/>
            <a:ext cx="968991" cy="167867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1" name="Curved Right Arrow 10"/>
          <p:cNvSpPr/>
          <p:nvPr/>
        </p:nvSpPr>
        <p:spPr>
          <a:xfrm rot="10800000">
            <a:off x="7239927" y="2360471"/>
            <a:ext cx="837051" cy="162408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82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6933818"/>
              </p:ext>
            </p:extLst>
          </p:nvPr>
        </p:nvGraphicFramePr>
        <p:xfrm>
          <a:off x="2032000" y="719665"/>
          <a:ext cx="10116000" cy="597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2052320" y="4479398"/>
            <a:ext cx="4775200" cy="2178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قهوه ای:اهداف بدست آمده از نظارتها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بنفش:لازمه های دستیابی به اهداف مورد نظر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آبی: لازمه های دستیابی به اهداف مورد نظر که درحیطه شرح وظایف سازمان غذا ودارو می باشد.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زرد:راهکارها و پروتکل ها وبرنامه های آموزشی آماده از طرف سازمان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44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7691732"/>
              </p:ext>
            </p:extLst>
          </p:nvPr>
        </p:nvGraphicFramePr>
        <p:xfrm>
          <a:off x="838200" y="244699"/>
          <a:ext cx="11229304" cy="5932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968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dirty="0" smtClean="0">
                <a:cs typeface="B Nazanin" panose="00000400000000000000" pitchFamily="2" charset="-78"/>
              </a:rPr>
              <a:t>روش اجرای برنامه بصورت صحیح در </a:t>
            </a:r>
            <a:r>
              <a:rPr lang="fa-IR" dirty="0">
                <a:cs typeface="B Nazanin" panose="00000400000000000000" pitchFamily="2" charset="-78"/>
              </a:rPr>
              <a:t>جهت دست یابی به اهداف فوق الذکر</a:t>
            </a:r>
            <a:br>
              <a:rPr lang="fa-IR" dirty="0"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166" y="1371600"/>
            <a:ext cx="10515600" cy="4351338"/>
          </a:xfrm>
        </p:spPr>
        <p:txBody>
          <a:bodyPr>
            <a:normAutofit/>
          </a:bodyPr>
          <a:lstStyle/>
          <a:p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              الگوی </a:t>
            </a:r>
            <a:r>
              <a:rPr lang="fa-IR" dirty="0"/>
              <a:t>صحیح مصرف</a:t>
            </a:r>
            <a:r>
              <a:rPr lang="fa-IR" b="1" dirty="0"/>
              <a:t> </a:t>
            </a:r>
            <a:r>
              <a:rPr lang="fa-IR" sz="9600" b="1" dirty="0" smtClean="0"/>
              <a:t>{</a:t>
            </a:r>
            <a:r>
              <a:rPr lang="fa-IR" dirty="0" smtClean="0"/>
              <a:t>      </a:t>
            </a:r>
            <a:endParaRPr lang="fa-IR" dirty="0"/>
          </a:p>
          <a:p>
            <a:pPr marL="0" indent="0" algn="ctr">
              <a:buNone/>
            </a:pPr>
            <a:r>
              <a:rPr lang="fa-IR" dirty="0" smtClean="0"/>
              <a:t>              </a:t>
            </a:r>
            <a:r>
              <a:rPr lang="fa-IR" dirty="0" smtClean="0">
                <a:hlinkClick r:id="rId2" action="ppaction://hlinkfile"/>
              </a:rPr>
              <a:t>تدوین فرمولاری </a:t>
            </a:r>
            <a:r>
              <a:rPr lang="fa-IR" dirty="0" smtClean="0"/>
              <a:t>صحیح </a:t>
            </a:r>
            <a:r>
              <a:rPr lang="fa-IR" dirty="0"/>
              <a:t>با توجه به استانداردهای بین المللی وشرائط بومی </a:t>
            </a:r>
            <a:r>
              <a:rPr lang="fa-IR" dirty="0" smtClean="0"/>
              <a:t>شده </a:t>
            </a:r>
            <a:r>
              <a:rPr lang="fa-IR" dirty="0" smtClean="0">
                <a:hlinkClick r:id="rId3" action="ppaction://hlinkfile"/>
              </a:rPr>
              <a:t>وفهرست </a:t>
            </a:r>
            <a:r>
              <a:rPr lang="fa-IR" dirty="0">
                <a:hlinkClick r:id="rId3" action="ppaction://hlinkfile"/>
              </a:rPr>
              <a:t>کلی مورد تأئید سازمان </a:t>
            </a:r>
            <a:r>
              <a:rPr lang="fa-IR" dirty="0" smtClean="0"/>
              <a:t>وهماهنگی </a:t>
            </a:r>
            <a:r>
              <a:rPr lang="fa-IR" dirty="0"/>
              <a:t>با کلیه ارگانهای دخیل </a:t>
            </a:r>
            <a:r>
              <a:rPr lang="fa-IR" dirty="0" smtClean="0"/>
              <a:t>با </a:t>
            </a:r>
            <a:r>
              <a:rPr lang="fa-IR" dirty="0" smtClean="0">
                <a:hlinkClick r:id="rId4" action="ppaction://hlinkfile"/>
              </a:rPr>
              <a:t>پایش نحوه اجرا</a:t>
            </a:r>
            <a:endParaRPr lang="fa-IR" dirty="0" smtClean="0"/>
          </a:p>
          <a:p>
            <a:pPr marL="0" indent="0" algn="ctr">
              <a:buNone/>
            </a:pPr>
            <a:endParaRPr lang="fa-IR" dirty="0"/>
          </a:p>
          <a:p>
            <a:pPr marL="0" indent="0">
              <a:buNone/>
            </a:pPr>
            <a:r>
              <a:rPr lang="fa-IR" dirty="0" smtClean="0"/>
              <a:t>             اصلاح </a:t>
            </a:r>
            <a:r>
              <a:rPr lang="fa-IR" dirty="0"/>
              <a:t>الگوی مصرف وکاهش هزینه های بیمارستان</a:t>
            </a:r>
          </a:p>
        </p:txBody>
      </p:sp>
      <p:sp>
        <p:nvSpPr>
          <p:cNvPr id="24" name="Text Box 1"/>
          <p:cNvSpPr txBox="1"/>
          <p:nvPr/>
        </p:nvSpPr>
        <p:spPr>
          <a:xfrm>
            <a:off x="3950146" y="1957562"/>
            <a:ext cx="3286125" cy="148590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1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lvl="0" indent="-342900" algn="r" rtl="1">
              <a:lnSpc>
                <a:spcPct val="90000"/>
              </a:lnSpc>
              <a:spcAft>
                <a:spcPts val="800"/>
              </a:spcAft>
              <a:buClr>
                <a:srgbClr val="000000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fa-IR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ایجاد شرائط حداقل خطرات پرسنلی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90000"/>
              </a:lnSpc>
              <a:spcAft>
                <a:spcPts val="800"/>
              </a:spcAft>
              <a:buClr>
                <a:srgbClr val="000000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fa-IR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روش بهینه مصرف بر اساس استانداردهای بین المللی با توجه به محل ونوع کاربرد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Curved Left Arrow 24"/>
          <p:cNvSpPr/>
          <p:nvPr/>
        </p:nvSpPr>
        <p:spPr>
          <a:xfrm>
            <a:off x="10423592" y="2911810"/>
            <a:ext cx="542925" cy="82867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a-IR"/>
          </a:p>
        </p:txBody>
      </p:sp>
      <p:sp>
        <p:nvSpPr>
          <p:cNvPr id="26" name="Curved Left Arrow 25"/>
          <p:cNvSpPr/>
          <p:nvPr/>
        </p:nvSpPr>
        <p:spPr>
          <a:xfrm>
            <a:off x="10588512" y="3903036"/>
            <a:ext cx="542925" cy="82867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870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256443" cy="690446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064458" y="3129566"/>
            <a:ext cx="66848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BottomDown"/>
              <a:lightRig rig="threePt" dir="t"/>
            </a:scene3d>
          </a:bodyPr>
          <a:lstStyle/>
          <a:p>
            <a:pPr algn="ctr"/>
            <a:r>
              <a:rPr lang="en-US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Thank You</a:t>
            </a:r>
            <a:endParaRPr lang="en-US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611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هدف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اهمیت موضوع ضد عفونی کننده </a:t>
            </a:r>
            <a:r>
              <a:rPr lang="fa-IR" dirty="0" smtClean="0"/>
              <a:t>ها در </a:t>
            </a:r>
            <a:r>
              <a:rPr lang="fa-IR" dirty="0"/>
              <a:t>کنترل عفونت</a:t>
            </a:r>
            <a:endParaRPr lang="en-US" dirty="0"/>
          </a:p>
          <a:p>
            <a:r>
              <a:rPr lang="fa-IR" dirty="0" smtClean="0"/>
              <a:t>شناخت </a:t>
            </a:r>
            <a:r>
              <a:rPr lang="fa-IR" dirty="0"/>
              <a:t>واشراف کاربران در جایگاه و موقعیت مناسب مصرف </a:t>
            </a:r>
          </a:p>
          <a:p>
            <a:r>
              <a:rPr lang="fa-IR" dirty="0" smtClean="0"/>
              <a:t>ساماندهی تأمین</a:t>
            </a:r>
          </a:p>
          <a:p>
            <a:r>
              <a:rPr lang="fa-IR" dirty="0"/>
              <a:t>ساماندهی مصرف</a:t>
            </a:r>
          </a:p>
        </p:txBody>
      </p:sp>
    </p:spTree>
    <p:extLst>
      <p:ext uri="{BB962C8B-B14F-4D97-AF65-F5344CB8AC3E}">
        <p14:creationId xmlns:p14="http://schemas.microsoft.com/office/powerpoint/2010/main" val="77219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30183"/>
          </a:xfrm>
        </p:spPr>
        <p:txBody>
          <a:bodyPr/>
          <a:lstStyle/>
          <a:p>
            <a:r>
              <a:rPr lang="fa-IR" dirty="0" smtClean="0"/>
              <a:t>نکات مد نظر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698789"/>
            <a:ext cx="9144000" cy="2486528"/>
          </a:xfrm>
        </p:spPr>
        <p:txBody>
          <a:bodyPr>
            <a:normAutofit/>
          </a:bodyPr>
          <a:lstStyle/>
          <a:p>
            <a:pPr marL="342900" lvl="0" indent="-342900" algn="r">
              <a:buFont typeface="Wingdings" panose="05000000000000000000" pitchFamily="2" charset="2"/>
              <a:buChar char="§"/>
            </a:pPr>
            <a:r>
              <a:rPr lang="fa-IR" dirty="0" smtClean="0">
                <a:cs typeface="B Nazanin" panose="00000400000000000000" pitchFamily="2" charset="-78"/>
              </a:rPr>
              <a:t>آشنائی با جایگاه </a:t>
            </a:r>
            <a:r>
              <a:rPr lang="fa-IR" dirty="0">
                <a:cs typeface="B Nazanin" panose="00000400000000000000" pitchFamily="2" charset="-78"/>
              </a:rPr>
              <a:t>نظارتی سازمان بر ضد عفونی کننده ها</a:t>
            </a:r>
          </a:p>
          <a:p>
            <a:pPr marL="342900" indent="-342900" algn="r">
              <a:buFont typeface="Wingdings" panose="05000000000000000000" pitchFamily="2" charset="2"/>
              <a:buChar char="§"/>
            </a:pPr>
            <a:r>
              <a:rPr lang="fa-IR" dirty="0" smtClean="0">
                <a:cs typeface="B Nazanin" panose="00000400000000000000" pitchFamily="2" charset="-78"/>
              </a:rPr>
              <a:t>تشریح و توضیح اهداف </a:t>
            </a:r>
            <a:r>
              <a:rPr lang="fa-IR" dirty="0">
                <a:cs typeface="B Nazanin" panose="00000400000000000000" pitchFamily="2" charset="-78"/>
              </a:rPr>
              <a:t>نظارتی بر ضدعفونی کننده </a:t>
            </a:r>
            <a:r>
              <a:rPr lang="fa-IR" dirty="0" smtClean="0">
                <a:cs typeface="B Nazanin" panose="00000400000000000000" pitchFamily="2" charset="-78"/>
              </a:rPr>
              <a:t>ها در </a:t>
            </a:r>
            <a:r>
              <a:rPr lang="fa-IR" dirty="0">
                <a:cs typeface="B Nazanin" panose="00000400000000000000" pitchFamily="2" charset="-78"/>
              </a:rPr>
              <a:t>دو قسمت تولید وتوزیع</a:t>
            </a:r>
          </a:p>
          <a:p>
            <a:pPr marL="342900" indent="-342900" algn="r">
              <a:buFont typeface="Wingdings" panose="05000000000000000000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اهداف بدست آمده از </a:t>
            </a:r>
            <a:r>
              <a:rPr lang="fa-IR" dirty="0" smtClean="0">
                <a:cs typeface="B Nazanin" panose="00000400000000000000" pitchFamily="2" charset="-78"/>
              </a:rPr>
              <a:t>نظارتها</a:t>
            </a:r>
          </a:p>
          <a:p>
            <a:pPr marL="342900" indent="-342900" algn="r">
              <a:buFont typeface="Wingdings" panose="05000000000000000000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برنامه </a:t>
            </a:r>
            <a:r>
              <a:rPr lang="fa-IR" dirty="0" smtClean="0">
                <a:cs typeface="B Nazanin" panose="00000400000000000000" pitchFamily="2" charset="-78"/>
              </a:rPr>
              <a:t>ها و راهکارهای اجرائی اداره کل در جهت دست یابی به </a:t>
            </a:r>
            <a:r>
              <a:rPr lang="fa-IR" dirty="0">
                <a:cs typeface="B Nazanin" panose="00000400000000000000" pitchFamily="2" charset="-78"/>
              </a:rPr>
              <a:t>اهداف </a:t>
            </a:r>
            <a:r>
              <a:rPr lang="fa-IR" dirty="0" smtClean="0">
                <a:cs typeface="B Nazanin" panose="00000400000000000000" pitchFamily="2" charset="-78"/>
              </a:rPr>
              <a:t>فوق الذکر</a:t>
            </a:r>
          </a:p>
          <a:p>
            <a:pPr marL="342900" indent="-342900" algn="r">
              <a:buFont typeface="Wingdings" panose="05000000000000000000" pitchFamily="2" charset="2"/>
              <a:buChar char="§"/>
            </a:pPr>
            <a:endParaRPr lang="fa-IR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68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16347086"/>
              </p:ext>
            </p:extLst>
          </p:nvPr>
        </p:nvGraphicFramePr>
        <p:xfrm>
          <a:off x="592428" y="515155"/>
          <a:ext cx="11267572" cy="6288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993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accent5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5106366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421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5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2292439" y="450760"/>
          <a:ext cx="9311426" cy="6156103"/>
        </p:xfrm>
        <a:graphic>
          <a:graphicData uri="http://schemas.openxmlformats.org/drawingml/2006/table">
            <a:tbl>
              <a:tblPr rtl="1" firstRow="1" firstCol="1" bandRow="1"/>
              <a:tblGrid>
                <a:gridCol w="960834"/>
                <a:gridCol w="4647465"/>
                <a:gridCol w="3703127"/>
              </a:tblGrid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ردیف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نوع فعالیت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ماده موثره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بهداشت دست در مراکز درمانی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اتانول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ایزو پروپانول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 - پروپانول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بنزالکانیوم کلراید همراه الکل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ضدعفونی محل تزریق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اتانول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ایزو پروپانول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کلرهگزیدین گلوکونات0.5%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بنزالکانیوم کلراید همراه الکل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پرپ جراحی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ایزو پروپانول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کلرهگزیدین گلوکونات2%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پوویدون ایداین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اسکراب جراحی(شستشو)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کلرهگزیدین گلوکونات4%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پوویدون ایداین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22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تری کلوزان2%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328"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" indent="144145"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کلر گزیلنول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0.3%-3.75%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اسکراب جراحی (الکلی)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اتانول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ایزو پروپانول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 - پروپانول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کلرهگزیدین گلوکونات0.5%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بنزالکانیوم کلراید همراه الکل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شستشو و کاهش بار میکروبی بدن بیمار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کلرهگزیدین گلوکونات4%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93"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" algn="just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آلودگی زدایی بدن بیمار( بدون نیازبه آب)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کلرهگزیدین گلوکونات2%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920" marR="66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678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3743015"/>
              </p:ext>
            </p:extLst>
          </p:nvPr>
        </p:nvGraphicFramePr>
        <p:xfrm>
          <a:off x="798490" y="457198"/>
          <a:ext cx="10831133" cy="603375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45804"/>
                <a:gridCol w="1152341"/>
                <a:gridCol w="2161277"/>
                <a:gridCol w="1340880"/>
                <a:gridCol w="2271924"/>
                <a:gridCol w="1958907"/>
              </a:tblGrid>
              <a:tr h="228694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tx1"/>
                          </a:solidFill>
                          <a:effectLst/>
                        </a:rPr>
                        <a:t>نوع ماده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زمان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عمل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بهداشت دست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مورد استفاده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tx1"/>
                          </a:solidFill>
                          <a:effectLst/>
                        </a:rPr>
                        <a:t>توضیحات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</a:tr>
              <a:tr h="351662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صابون معمولی و آب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tx1"/>
                          </a:solidFill>
                          <a:effectLst/>
                        </a:rPr>
                        <a:t>40 تا 60 ثانیه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tx1"/>
                          </a:solidFill>
                          <a:effectLst/>
                        </a:rPr>
                        <a:t>(حداقل 30 ثانیه)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tx1"/>
                          </a:solidFill>
                          <a:effectLst/>
                        </a:rPr>
                        <a:t>حذف آلودگی معمولی و میکروارگانیسم های گذرا</a:t>
                      </a:r>
                      <a:r>
                        <a:rPr lang="ar-SA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شستشوی معمولی دست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marL="342900" lvl="0" indent="-342900" algn="just" rtl="1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قبل و بعد از تماس با هر بیمار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 rtl="1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قبل از انجام عملیات آسپتیک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 rtl="1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پس از تماس با خون و ترشحات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 rtl="1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پس از تماس با محیط اطراف بیمار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 rtl="1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در پایان روز کاری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 rtl="1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پس از درآوردن دستکش هایی که در حین درمان سوراخ یا پاره شده اند 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 rtl="1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tx1"/>
                          </a:solidFill>
                          <a:effectLst/>
                        </a:rPr>
                        <a:t>در مواردی که آلودگی واضح و قابل رویت رو دستها موجود است .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</a:tr>
              <a:tr h="887604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tx1"/>
                          </a:solidFill>
                          <a:effectLst/>
                        </a:rPr>
                        <a:t>شوینده های ضدمیکروبی (مانند صابون های کلرهگزیدین،  یدوفور یا تری کلوزان)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2 تا 5 دقیقه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حذف (کاهش) میکروارگانیسم های گذرا    و توقف تکثیر میکروارگانیسم های مقیم به مدت 3 ساعت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اسکراب دست ها قبل از جراحی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9525" algn="just" rtl="1"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(تمیز کردن آنتی سپتیک دست ها)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marL="3810" indent="144145" algn="just" rtl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ترجیحا برای اسکراب قبل از اولین عمل 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 rtl="1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marL="3810" indent="144145" algn="just" rtl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051" marR="66051" marT="0" marB="0"/>
                </a:tc>
              </a:tr>
              <a:tr h="937868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محلول ضدعفونی کننده الکلی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حداقل 2 سیکل یک دقیقه ای 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تا زمانیکه دست ها خشک شوند</a:t>
                      </a: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حذف (کاهش) میکروارگانیسم های گذرا   و توقف تکثیر میکروارگانیسم های مقیم به مدت حداقل سه ساعت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اسکراب دست ها قبل از جراحی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marL="3810" indent="144145" algn="just" rtl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chemeClr val="tx1"/>
                          </a:solidFill>
                          <a:effectLst/>
                        </a:rPr>
                        <a:t>روش ترجیح داده شده توسط </a:t>
                      </a: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WHO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marL="3810" indent="144145" algn="just" rtl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051" marR="66051" marT="0" marB="0"/>
                </a:tc>
              </a:tr>
              <a:tr h="462967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tx1"/>
                          </a:solidFill>
                          <a:effectLst/>
                        </a:rPr>
                        <a:t>محلول ضدعفونی کننده الکلی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solidFill>
                            <a:schemeClr val="tx1"/>
                          </a:solidFill>
                          <a:effectLst/>
                        </a:rPr>
                        <a:t>20 تا 30 ثانیه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tx1"/>
                          </a:solidFill>
                          <a:effectLst/>
                        </a:rPr>
                        <a:t>حذف (کاهش) میکروارگانیسم های گذرا  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tx1"/>
                          </a:solidFill>
                          <a:effectLst/>
                        </a:rPr>
                        <a:t>اسکراب بهداشتی دستها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marL="3810" indent="144145" algn="just" rtl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tx1"/>
                          </a:solidFill>
                          <a:effectLst/>
                        </a:rPr>
                        <a:t>5 موقعیت بهداشت دست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WHO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051" marR="66051" marT="0" marB="0"/>
                </a:tc>
                <a:tc>
                  <a:txBody>
                    <a:bodyPr/>
                    <a:lstStyle/>
                    <a:p>
                      <a:pPr marL="3810" indent="144145" algn="just" rtl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051" marR="66051" marT="0" marB="0"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44463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44463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حداقل الزامات شستشوی دست در مراکز درمانی</a:t>
            </a:r>
            <a:endParaRPr kumimoji="0" lang="en-US" altLang="fa-I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444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73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616107862"/>
              </p:ext>
            </p:extLst>
          </p:nvPr>
        </p:nvGraphicFramePr>
        <p:xfrm>
          <a:off x="785611" y="502276"/>
          <a:ext cx="10200067" cy="5950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5341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8861" y="12879"/>
            <a:ext cx="8596668" cy="1320800"/>
          </a:xfrm>
        </p:spPr>
        <p:txBody>
          <a:bodyPr/>
          <a:lstStyle/>
          <a:p>
            <a:pPr algn="ctr"/>
            <a:r>
              <a:rPr lang="fa-IR" b="1" dirty="0"/>
              <a:t>بحرانی: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17431"/>
            <a:ext cx="10984606" cy="5159532"/>
          </a:xfrm>
        </p:spPr>
        <p:txBody>
          <a:bodyPr>
            <a:normAutofit/>
          </a:bodyPr>
          <a:lstStyle/>
          <a:p>
            <a:r>
              <a:rPr lang="fa-IR" dirty="0"/>
              <a:t>وسایل جراحی(استخوان‌بر، رترکتورها، رانژور، قیچی </a:t>
            </a:r>
            <a:r>
              <a:rPr lang="fa-IR" dirty="0" smtClean="0"/>
              <a:t>میو</a:t>
            </a:r>
            <a:r>
              <a:rPr lang="fa-IR" dirty="0"/>
              <a:t>، قیچی بانداژ، پنست، </a:t>
            </a:r>
            <a:r>
              <a:rPr lang="fa-IR" dirty="0" smtClean="0"/>
              <a:t>کلمپ ها </a:t>
            </a:r>
            <a:r>
              <a:rPr lang="fa-IR" dirty="0"/>
              <a:t>فورستر، کورت، گشادکننده ها، درماتوم، فورسپس بافت، کلمپ کوخر، هموستات،  قلم های پریودنتال،</a:t>
            </a:r>
            <a:endParaRPr lang="en-US" dirty="0"/>
          </a:p>
          <a:p>
            <a:r>
              <a:rPr lang="fa-IR" dirty="0"/>
              <a:t>تیغ های بیستوری،فرزهای جراحی دهان و دندان.سوزنها و سرنگ ها</a:t>
            </a:r>
            <a:endParaRPr lang="en-US" dirty="0"/>
          </a:p>
          <a:p>
            <a:r>
              <a:rPr lang="fa-IR" dirty="0"/>
              <a:t>سوزن های طب سوزنی</a:t>
            </a:r>
            <a:endParaRPr lang="en-US" dirty="0"/>
          </a:p>
          <a:p>
            <a:r>
              <a:rPr lang="fa-IR" dirty="0"/>
              <a:t>سوزن معاینه اعصاب </a:t>
            </a:r>
            <a:endParaRPr lang="en-US" dirty="0"/>
          </a:p>
          <a:p>
            <a:r>
              <a:rPr lang="fa-IR" dirty="0"/>
              <a:t>تیغ کشیدن بخیه  (</a:t>
            </a:r>
            <a:r>
              <a:rPr lang="en-US" dirty="0"/>
              <a:t>stich cutter</a:t>
            </a:r>
            <a:r>
              <a:rPr lang="fa-IR" dirty="0"/>
              <a:t>)</a:t>
            </a:r>
            <a:endParaRPr lang="en-US" dirty="0"/>
          </a:p>
          <a:p>
            <a:r>
              <a:rPr lang="fa-IR" dirty="0"/>
              <a:t>نوک الکترو کوتر برای استفاده روی پوست</a:t>
            </a:r>
            <a:endParaRPr lang="en-US" dirty="0"/>
          </a:p>
          <a:p>
            <a:r>
              <a:rPr lang="fa-IR" dirty="0"/>
              <a:t>اسپکولوم واژن (  دائمی)</a:t>
            </a:r>
            <a:endParaRPr lang="en-US" dirty="0"/>
          </a:p>
          <a:p>
            <a:r>
              <a:rPr lang="fa-IR" dirty="0"/>
              <a:t>و تناکولوم برای کارگذاری  </a:t>
            </a:r>
            <a:r>
              <a:rPr lang="en-US" dirty="0"/>
              <a:t>IUD</a:t>
            </a:r>
          </a:p>
          <a:p>
            <a:r>
              <a:rPr lang="fa-IR" dirty="0"/>
              <a:t>لاپاروسکوپ،سیستوسکوپ،</a:t>
            </a:r>
            <a:endParaRPr lang="en-US" dirty="0"/>
          </a:p>
          <a:p>
            <a:r>
              <a:rPr lang="fa-IR" dirty="0"/>
              <a:t>هیستروسکوپ وآرتروسکوپ</a:t>
            </a:r>
            <a:endParaRPr lang="en-US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5665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541</TotalTime>
  <Words>1176</Words>
  <Application>Microsoft Office PowerPoint</Application>
  <PresentationFormat>Widescreen</PresentationFormat>
  <Paragraphs>262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B Nazanin</vt:lpstr>
      <vt:lpstr>Calibri</vt:lpstr>
      <vt:lpstr>Tahoma</vt:lpstr>
      <vt:lpstr>Times New Roman</vt:lpstr>
      <vt:lpstr>Trebuchet MS</vt:lpstr>
      <vt:lpstr>Wingdings</vt:lpstr>
      <vt:lpstr>Wingdings 3</vt:lpstr>
      <vt:lpstr>Facet</vt:lpstr>
      <vt:lpstr>PowerPoint Presentation</vt:lpstr>
      <vt:lpstr>هدف</vt:lpstr>
      <vt:lpstr>نکات مد نظر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بحرانی: </vt:lpstr>
      <vt:lpstr>نیمه بحرانی: </vt:lpstr>
      <vt:lpstr>غیر بحرانی: </vt:lpstr>
      <vt:lpstr>PowerPoint Presentation</vt:lpstr>
      <vt:lpstr>PowerPoint Presentation</vt:lpstr>
      <vt:lpstr>هدف از نظارت بر عرضه ومصرف</vt:lpstr>
      <vt:lpstr>PowerPoint Presentation</vt:lpstr>
      <vt:lpstr>PowerPoint Presentation</vt:lpstr>
      <vt:lpstr> روش اجرای برنامه بصورت صحیح در جهت دست یابی به اهداف فوق الذکر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Zahra Sharifian</dc:creator>
  <cp:lastModifiedBy>Zahra Sharifian</cp:lastModifiedBy>
  <cp:revision>29</cp:revision>
  <cp:lastPrinted>2019-11-30T06:55:06Z</cp:lastPrinted>
  <dcterms:created xsi:type="dcterms:W3CDTF">2019-11-25T09:45:57Z</dcterms:created>
  <dcterms:modified xsi:type="dcterms:W3CDTF">2019-12-04T04:41:55Z</dcterms:modified>
</cp:coreProperties>
</file>