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3.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theme/themeOverride4.xml" ContentType="application/vnd.openxmlformats-officedocument.themeOverrid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theme/themeOverride5.xml" ContentType="application/vnd.openxmlformats-officedocument.themeOverrid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 id="2147483746" r:id="rId5"/>
    <p:sldMasterId id="2147483770" r:id="rId6"/>
    <p:sldMasterId id="2147483780" r:id="rId7"/>
    <p:sldMasterId id="2147483792" r:id="rId8"/>
    <p:sldMasterId id="2147483809" r:id="rId9"/>
    <p:sldMasterId id="2147483823" r:id="rId10"/>
    <p:sldMasterId id="2147483836" r:id="rId11"/>
    <p:sldMasterId id="2147483848" r:id="rId12"/>
    <p:sldMasterId id="2147483861" r:id="rId13"/>
    <p:sldMasterId id="2147483874" r:id="rId14"/>
    <p:sldMasterId id="2147483898" r:id="rId15"/>
    <p:sldMasterId id="2147483910" r:id="rId16"/>
    <p:sldMasterId id="2147483940" r:id="rId17"/>
  </p:sldMasterIdLst>
  <p:notesMasterIdLst>
    <p:notesMasterId r:id="rId74"/>
  </p:notesMasterIdLst>
  <p:sldIdLst>
    <p:sldId id="297" r:id="rId18"/>
    <p:sldId id="352" r:id="rId19"/>
    <p:sldId id="359" r:id="rId20"/>
    <p:sldId id="362" r:id="rId21"/>
    <p:sldId id="369" r:id="rId22"/>
    <p:sldId id="361" r:id="rId23"/>
    <p:sldId id="366" r:id="rId24"/>
    <p:sldId id="268" r:id="rId25"/>
    <p:sldId id="269" r:id="rId26"/>
    <p:sldId id="360" r:id="rId27"/>
    <p:sldId id="279" r:id="rId28"/>
    <p:sldId id="371" r:id="rId29"/>
    <p:sldId id="363" r:id="rId30"/>
    <p:sldId id="313" r:id="rId31"/>
    <p:sldId id="280" r:id="rId32"/>
    <p:sldId id="318" r:id="rId33"/>
    <p:sldId id="319" r:id="rId34"/>
    <p:sldId id="330" r:id="rId35"/>
    <p:sldId id="281" r:id="rId36"/>
    <p:sldId id="365" r:id="rId37"/>
    <p:sldId id="282" r:id="rId38"/>
    <p:sldId id="283" r:id="rId39"/>
    <p:sldId id="320" r:id="rId40"/>
    <p:sldId id="317" r:id="rId41"/>
    <p:sldId id="368" r:id="rId42"/>
    <p:sldId id="257" r:id="rId43"/>
    <p:sldId id="372" r:id="rId44"/>
    <p:sldId id="258" r:id="rId45"/>
    <p:sldId id="259" r:id="rId46"/>
    <p:sldId id="260" r:id="rId47"/>
    <p:sldId id="278" r:id="rId48"/>
    <p:sldId id="373" r:id="rId49"/>
    <p:sldId id="374" r:id="rId50"/>
    <p:sldId id="338" r:id="rId51"/>
    <p:sldId id="375" r:id="rId52"/>
    <p:sldId id="376" r:id="rId53"/>
    <p:sldId id="343" r:id="rId54"/>
    <p:sldId id="344" r:id="rId55"/>
    <p:sldId id="345" r:id="rId56"/>
    <p:sldId id="346" r:id="rId57"/>
    <p:sldId id="298" r:id="rId58"/>
    <p:sldId id="299" r:id="rId59"/>
    <p:sldId id="301" r:id="rId60"/>
    <p:sldId id="302" r:id="rId61"/>
    <p:sldId id="303" r:id="rId62"/>
    <p:sldId id="304" r:id="rId63"/>
    <p:sldId id="305" r:id="rId64"/>
    <p:sldId id="306" r:id="rId65"/>
    <p:sldId id="308" r:id="rId66"/>
    <p:sldId id="354" r:id="rId67"/>
    <p:sldId id="309" r:id="rId68"/>
    <p:sldId id="355" r:id="rId69"/>
    <p:sldId id="310" r:id="rId70"/>
    <p:sldId id="311" r:id="rId71"/>
    <p:sldId id="316" r:id="rId72"/>
    <p:sldId id="315" r:id="rId73"/>
  </p:sldIdLst>
  <p:sldSz cx="9144000" cy="6858000" type="screen4x3"/>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5" algn="l" defTabSz="914310" rtl="0" eaLnBrk="1" latinLnBrk="0" hangingPunct="1">
      <a:defRPr sz="1800" kern="1200">
        <a:solidFill>
          <a:schemeClr val="tx1"/>
        </a:solidFill>
        <a:latin typeface="+mn-lt"/>
        <a:ea typeface="+mn-ea"/>
        <a:cs typeface="+mn-cs"/>
      </a:defRPr>
    </a:lvl4pPr>
    <a:lvl5pPr marL="1828620" algn="l" defTabSz="914310" rtl="0" eaLnBrk="1" latinLnBrk="0" hangingPunct="1">
      <a:defRPr sz="1800" kern="1200">
        <a:solidFill>
          <a:schemeClr val="tx1"/>
        </a:solidFill>
        <a:latin typeface="+mn-lt"/>
        <a:ea typeface="+mn-ea"/>
        <a:cs typeface="+mn-cs"/>
      </a:defRPr>
    </a:lvl5pPr>
    <a:lvl6pPr marL="2285775" algn="l" defTabSz="914310" rtl="0" eaLnBrk="1" latinLnBrk="0" hangingPunct="1">
      <a:defRPr sz="1800" kern="1200">
        <a:solidFill>
          <a:schemeClr val="tx1"/>
        </a:solidFill>
        <a:latin typeface="+mn-lt"/>
        <a:ea typeface="+mn-ea"/>
        <a:cs typeface="+mn-cs"/>
      </a:defRPr>
    </a:lvl6pPr>
    <a:lvl7pPr marL="2742930"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6"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2639" autoAdjust="0"/>
  </p:normalViewPr>
  <p:slideViewPr>
    <p:cSldViewPr>
      <p:cViewPr varScale="1">
        <p:scale>
          <a:sx n="69" d="100"/>
          <a:sy n="69" d="100"/>
        </p:scale>
        <p:origin x="1416" y="78"/>
      </p:cViewPr>
      <p:guideLst>
        <p:guide orient="horz" pos="2160"/>
        <p:guide pos="2880"/>
      </p:guideLst>
    </p:cSldViewPr>
  </p:slideViewPr>
  <p:outlineViewPr>
    <p:cViewPr>
      <p:scale>
        <a:sx n="33" d="100"/>
        <a:sy n="33" d="100"/>
      </p:scale>
      <p:origin x="0" y="165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2822B8-317A-45E5-91C6-D4F7305AC3E0}"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MY"/>
        </a:p>
      </dgm:t>
    </dgm:pt>
    <dgm:pt modelId="{33457BB7-4EF0-4AC0-BABA-610AEC642DF6}">
      <dgm:prSet phldrT="[Text]"/>
      <dgm:spPr/>
      <dgm:t>
        <a:bodyPr/>
        <a:lstStyle/>
        <a:p>
          <a:r>
            <a:rPr lang="en-US" b="1" dirty="0" smtClean="0"/>
            <a:t>Diagnosis of LTBI</a:t>
          </a:r>
          <a:endParaRPr lang="en-MY" b="1" dirty="0"/>
        </a:p>
      </dgm:t>
    </dgm:pt>
    <dgm:pt modelId="{3E256E9E-71B5-41C8-AA8B-5C86D51F4327}" type="parTrans" cxnId="{2CBBACC8-8205-4667-B76D-10FF62DECF9E}">
      <dgm:prSet/>
      <dgm:spPr/>
      <dgm:t>
        <a:bodyPr/>
        <a:lstStyle/>
        <a:p>
          <a:endParaRPr lang="en-MY"/>
        </a:p>
      </dgm:t>
    </dgm:pt>
    <dgm:pt modelId="{38C59B20-208D-46E6-B2B3-D1BB71DD7BA9}" type="sibTrans" cxnId="{2CBBACC8-8205-4667-B76D-10FF62DECF9E}">
      <dgm:prSet/>
      <dgm:spPr/>
      <dgm:t>
        <a:bodyPr/>
        <a:lstStyle/>
        <a:p>
          <a:endParaRPr lang="en-MY"/>
        </a:p>
      </dgm:t>
    </dgm:pt>
    <dgm:pt modelId="{99E06335-BA40-419C-BF13-F173A533BCF4}">
      <dgm:prSet phldrT="[Text]"/>
      <dgm:spPr>
        <a:solidFill>
          <a:srgbClr val="0070C0"/>
        </a:solidFill>
      </dgm:spPr>
      <dgm:t>
        <a:bodyPr/>
        <a:lstStyle/>
        <a:p>
          <a:r>
            <a:rPr lang="en-US" dirty="0" smtClean="0"/>
            <a:t>TST</a:t>
          </a:r>
          <a:endParaRPr lang="en-MY" dirty="0"/>
        </a:p>
      </dgm:t>
    </dgm:pt>
    <dgm:pt modelId="{2CECBDB5-2BE1-4531-ADFA-6F1095A6EED7}" type="parTrans" cxnId="{2D4C03E2-C845-4221-BED8-69002B490B5C}">
      <dgm:prSet/>
      <dgm:spPr/>
      <dgm:t>
        <a:bodyPr/>
        <a:lstStyle/>
        <a:p>
          <a:endParaRPr lang="en-MY"/>
        </a:p>
      </dgm:t>
    </dgm:pt>
    <dgm:pt modelId="{BCF2B1E5-27CF-4727-9139-5BB58FFCCDB6}" type="sibTrans" cxnId="{2D4C03E2-C845-4221-BED8-69002B490B5C}">
      <dgm:prSet/>
      <dgm:spPr/>
      <dgm:t>
        <a:bodyPr/>
        <a:lstStyle/>
        <a:p>
          <a:endParaRPr lang="en-MY"/>
        </a:p>
      </dgm:t>
    </dgm:pt>
    <dgm:pt modelId="{88B2FDB4-BDBA-478C-B261-86F31415978D}">
      <dgm:prSet phldrT="[Text]"/>
      <dgm:spPr>
        <a:solidFill>
          <a:srgbClr val="92D050"/>
        </a:solidFill>
      </dgm:spPr>
      <dgm:t>
        <a:bodyPr/>
        <a:lstStyle/>
        <a:p>
          <a:r>
            <a:rPr lang="en-US" dirty="0" smtClean="0"/>
            <a:t>IGRA</a:t>
          </a:r>
          <a:endParaRPr lang="en-MY" dirty="0"/>
        </a:p>
      </dgm:t>
    </dgm:pt>
    <dgm:pt modelId="{BCD529E1-3B8F-4B30-B07C-0A4F9BE4FD0F}" type="parTrans" cxnId="{48E28110-20CC-4883-87DF-C24682BB3903}">
      <dgm:prSet/>
      <dgm:spPr/>
      <dgm:t>
        <a:bodyPr/>
        <a:lstStyle/>
        <a:p>
          <a:endParaRPr lang="en-MY"/>
        </a:p>
      </dgm:t>
    </dgm:pt>
    <dgm:pt modelId="{AFD358AA-482B-486D-8389-19A6728D177D}" type="sibTrans" cxnId="{48E28110-20CC-4883-87DF-C24682BB3903}">
      <dgm:prSet/>
      <dgm:spPr/>
      <dgm:t>
        <a:bodyPr/>
        <a:lstStyle/>
        <a:p>
          <a:endParaRPr lang="en-MY"/>
        </a:p>
      </dgm:t>
    </dgm:pt>
    <dgm:pt modelId="{ABF272A1-38CD-42CB-9A67-F0EC80EEBCFB}" type="pres">
      <dgm:prSet presAssocID="{FD2822B8-317A-45E5-91C6-D4F7305AC3E0}" presName="Name0" presStyleCnt="0">
        <dgm:presLayoutVars>
          <dgm:chMax val="1"/>
          <dgm:dir/>
          <dgm:animLvl val="ctr"/>
          <dgm:resizeHandles val="exact"/>
        </dgm:presLayoutVars>
      </dgm:prSet>
      <dgm:spPr/>
      <dgm:t>
        <a:bodyPr/>
        <a:lstStyle/>
        <a:p>
          <a:endParaRPr lang="en-GB"/>
        </a:p>
      </dgm:t>
    </dgm:pt>
    <dgm:pt modelId="{BE1D6265-ABDC-40CB-9EA5-BD9FAF2C81E8}" type="pres">
      <dgm:prSet presAssocID="{33457BB7-4EF0-4AC0-BABA-610AEC642DF6}" presName="centerShape" presStyleLbl="node0" presStyleIdx="0" presStyleCnt="1" custScaleX="137635" custScaleY="126475"/>
      <dgm:spPr/>
      <dgm:t>
        <a:bodyPr/>
        <a:lstStyle/>
        <a:p>
          <a:endParaRPr lang="en-MY"/>
        </a:p>
      </dgm:t>
    </dgm:pt>
    <dgm:pt modelId="{C8075476-266B-4064-8ADD-CBCC8B680898}" type="pres">
      <dgm:prSet presAssocID="{99E06335-BA40-419C-BF13-F173A533BCF4}" presName="node" presStyleLbl="node1" presStyleIdx="0" presStyleCnt="2" custRadScaleRad="106318" custRadScaleInc="-147356">
        <dgm:presLayoutVars>
          <dgm:bulletEnabled val="1"/>
        </dgm:presLayoutVars>
      </dgm:prSet>
      <dgm:spPr/>
      <dgm:t>
        <a:bodyPr/>
        <a:lstStyle/>
        <a:p>
          <a:endParaRPr lang="en-MY"/>
        </a:p>
      </dgm:t>
    </dgm:pt>
    <dgm:pt modelId="{76DE62EB-EB73-4449-A244-B92C48F6D24A}" type="pres">
      <dgm:prSet presAssocID="{99E06335-BA40-419C-BF13-F173A533BCF4}" presName="dummy" presStyleCnt="0"/>
      <dgm:spPr/>
    </dgm:pt>
    <dgm:pt modelId="{A6399291-1AC1-4BBA-AD92-853F004A91FA}" type="pres">
      <dgm:prSet presAssocID="{BCF2B1E5-27CF-4727-9139-5BB58FFCCDB6}" presName="sibTrans" presStyleLbl="sibTrans2D1" presStyleIdx="0" presStyleCnt="2"/>
      <dgm:spPr/>
      <dgm:t>
        <a:bodyPr/>
        <a:lstStyle/>
        <a:p>
          <a:endParaRPr lang="en-GB"/>
        </a:p>
      </dgm:t>
    </dgm:pt>
    <dgm:pt modelId="{91A7E633-C8F4-4AE8-AF60-E81D52B939D5}" type="pres">
      <dgm:prSet presAssocID="{88B2FDB4-BDBA-478C-B261-86F31415978D}" presName="node" presStyleLbl="node1" presStyleIdx="1" presStyleCnt="2" custRadScaleRad="113879" custRadScaleInc="-148701">
        <dgm:presLayoutVars>
          <dgm:bulletEnabled val="1"/>
        </dgm:presLayoutVars>
      </dgm:prSet>
      <dgm:spPr/>
      <dgm:t>
        <a:bodyPr/>
        <a:lstStyle/>
        <a:p>
          <a:endParaRPr lang="en-GB"/>
        </a:p>
      </dgm:t>
    </dgm:pt>
    <dgm:pt modelId="{4429CA8D-0FB8-4CF5-AA70-8439998C4C1D}" type="pres">
      <dgm:prSet presAssocID="{88B2FDB4-BDBA-478C-B261-86F31415978D}" presName="dummy" presStyleCnt="0"/>
      <dgm:spPr/>
    </dgm:pt>
    <dgm:pt modelId="{68973B53-BA82-4A74-B8EE-C6F9B43590F9}" type="pres">
      <dgm:prSet presAssocID="{AFD358AA-482B-486D-8389-19A6728D177D}" presName="sibTrans" presStyleLbl="sibTrans2D1" presStyleIdx="1" presStyleCnt="2"/>
      <dgm:spPr/>
      <dgm:t>
        <a:bodyPr/>
        <a:lstStyle/>
        <a:p>
          <a:endParaRPr lang="en-GB"/>
        </a:p>
      </dgm:t>
    </dgm:pt>
  </dgm:ptLst>
  <dgm:cxnLst>
    <dgm:cxn modelId="{48E28110-20CC-4883-87DF-C24682BB3903}" srcId="{33457BB7-4EF0-4AC0-BABA-610AEC642DF6}" destId="{88B2FDB4-BDBA-478C-B261-86F31415978D}" srcOrd="1" destOrd="0" parTransId="{BCD529E1-3B8F-4B30-B07C-0A4F9BE4FD0F}" sibTransId="{AFD358AA-482B-486D-8389-19A6728D177D}"/>
    <dgm:cxn modelId="{CC4FBED3-C8A7-4EFA-A611-A7C15701132D}" type="presOf" srcId="{BCF2B1E5-27CF-4727-9139-5BB58FFCCDB6}" destId="{A6399291-1AC1-4BBA-AD92-853F004A91FA}" srcOrd="0" destOrd="0" presId="urn:microsoft.com/office/officeart/2005/8/layout/radial6"/>
    <dgm:cxn modelId="{EBC688B8-04A7-4488-9F32-5957803DCEDC}" type="presOf" srcId="{FD2822B8-317A-45E5-91C6-D4F7305AC3E0}" destId="{ABF272A1-38CD-42CB-9A67-F0EC80EEBCFB}" srcOrd="0" destOrd="0" presId="urn:microsoft.com/office/officeart/2005/8/layout/radial6"/>
    <dgm:cxn modelId="{DB1B20BD-3213-462F-B5D4-340ED199245B}" type="presOf" srcId="{AFD358AA-482B-486D-8389-19A6728D177D}" destId="{68973B53-BA82-4A74-B8EE-C6F9B43590F9}" srcOrd="0" destOrd="0" presId="urn:microsoft.com/office/officeart/2005/8/layout/radial6"/>
    <dgm:cxn modelId="{9EDB26C2-F0BC-44EC-9E96-EEC27E4BEE8A}" type="presOf" srcId="{99E06335-BA40-419C-BF13-F173A533BCF4}" destId="{C8075476-266B-4064-8ADD-CBCC8B680898}" srcOrd="0" destOrd="0" presId="urn:microsoft.com/office/officeart/2005/8/layout/radial6"/>
    <dgm:cxn modelId="{A5A6F0E1-6408-44FF-BAA2-BF0DD44C00C6}" type="presOf" srcId="{88B2FDB4-BDBA-478C-B261-86F31415978D}" destId="{91A7E633-C8F4-4AE8-AF60-E81D52B939D5}" srcOrd="0" destOrd="0" presId="urn:microsoft.com/office/officeart/2005/8/layout/radial6"/>
    <dgm:cxn modelId="{2D4C03E2-C845-4221-BED8-69002B490B5C}" srcId="{33457BB7-4EF0-4AC0-BABA-610AEC642DF6}" destId="{99E06335-BA40-419C-BF13-F173A533BCF4}" srcOrd="0" destOrd="0" parTransId="{2CECBDB5-2BE1-4531-ADFA-6F1095A6EED7}" sibTransId="{BCF2B1E5-27CF-4727-9139-5BB58FFCCDB6}"/>
    <dgm:cxn modelId="{2CBBACC8-8205-4667-B76D-10FF62DECF9E}" srcId="{FD2822B8-317A-45E5-91C6-D4F7305AC3E0}" destId="{33457BB7-4EF0-4AC0-BABA-610AEC642DF6}" srcOrd="0" destOrd="0" parTransId="{3E256E9E-71B5-41C8-AA8B-5C86D51F4327}" sibTransId="{38C59B20-208D-46E6-B2B3-D1BB71DD7BA9}"/>
    <dgm:cxn modelId="{053BF0C2-9B9E-4C80-8769-D6077CBB8D41}" type="presOf" srcId="{33457BB7-4EF0-4AC0-BABA-610AEC642DF6}" destId="{BE1D6265-ABDC-40CB-9EA5-BD9FAF2C81E8}" srcOrd="0" destOrd="0" presId="urn:microsoft.com/office/officeart/2005/8/layout/radial6"/>
    <dgm:cxn modelId="{2F110898-9AFD-4B2D-A5B0-8B557EA38DF5}" type="presParOf" srcId="{ABF272A1-38CD-42CB-9A67-F0EC80EEBCFB}" destId="{BE1D6265-ABDC-40CB-9EA5-BD9FAF2C81E8}" srcOrd="0" destOrd="0" presId="urn:microsoft.com/office/officeart/2005/8/layout/radial6"/>
    <dgm:cxn modelId="{F5C7FC23-D03E-4CD4-B9F1-501EA2EB0D27}" type="presParOf" srcId="{ABF272A1-38CD-42CB-9A67-F0EC80EEBCFB}" destId="{C8075476-266B-4064-8ADD-CBCC8B680898}" srcOrd="1" destOrd="0" presId="urn:microsoft.com/office/officeart/2005/8/layout/radial6"/>
    <dgm:cxn modelId="{5970F19A-BFBC-42CC-8420-1EF0D48AACAB}" type="presParOf" srcId="{ABF272A1-38CD-42CB-9A67-F0EC80EEBCFB}" destId="{76DE62EB-EB73-4449-A244-B92C48F6D24A}" srcOrd="2" destOrd="0" presId="urn:microsoft.com/office/officeart/2005/8/layout/radial6"/>
    <dgm:cxn modelId="{94730657-1559-4F78-AA7E-42765355DBB1}" type="presParOf" srcId="{ABF272A1-38CD-42CB-9A67-F0EC80EEBCFB}" destId="{A6399291-1AC1-4BBA-AD92-853F004A91FA}" srcOrd="3" destOrd="0" presId="urn:microsoft.com/office/officeart/2005/8/layout/radial6"/>
    <dgm:cxn modelId="{27A1181D-C47D-493C-A730-0E81BC6741BC}" type="presParOf" srcId="{ABF272A1-38CD-42CB-9A67-F0EC80EEBCFB}" destId="{91A7E633-C8F4-4AE8-AF60-E81D52B939D5}" srcOrd="4" destOrd="0" presId="urn:microsoft.com/office/officeart/2005/8/layout/radial6"/>
    <dgm:cxn modelId="{EAD89D21-8105-4FBE-86C5-362C20068872}" type="presParOf" srcId="{ABF272A1-38CD-42CB-9A67-F0EC80EEBCFB}" destId="{4429CA8D-0FB8-4CF5-AA70-8439998C4C1D}" srcOrd="5" destOrd="0" presId="urn:microsoft.com/office/officeart/2005/8/layout/radial6"/>
    <dgm:cxn modelId="{A006745B-A974-4729-913F-204343D817F8}" type="presParOf" srcId="{ABF272A1-38CD-42CB-9A67-F0EC80EEBCFB}" destId="{68973B53-BA82-4A74-B8EE-C6F9B43590F9}" srcOrd="6" destOrd="0" presId="urn:microsoft.com/office/officeart/2005/8/layout/radial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801AA7-7711-4F3F-A308-3EE7FF01AB4D}" type="doc">
      <dgm:prSet loTypeId="urn:microsoft.com/office/officeart/2005/8/layout/venn1" loCatId="relationship" qsTypeId="urn:microsoft.com/office/officeart/2005/8/quickstyle/simple1" qsCatId="simple" csTypeId="urn:microsoft.com/office/officeart/2005/8/colors/colorful5" csCatId="colorful" phldr="1"/>
      <dgm:spPr/>
    </dgm:pt>
    <dgm:pt modelId="{423CED07-9704-4F8E-9A01-D954552290FA}">
      <dgm:prSet phldrT="[Text]"/>
      <dgm:spPr>
        <a:solidFill>
          <a:srgbClr val="FF0000">
            <a:alpha val="50000"/>
          </a:srgbClr>
        </a:solidFill>
      </dgm:spPr>
      <dgm:t>
        <a:bodyPr/>
        <a:lstStyle/>
        <a:p>
          <a:r>
            <a:rPr lang="en-US" dirty="0" smtClean="0"/>
            <a:t>TB</a:t>
          </a:r>
          <a:endParaRPr lang="en-MY" dirty="0"/>
        </a:p>
      </dgm:t>
    </dgm:pt>
    <dgm:pt modelId="{789007F6-4F43-4512-A006-2985059313C5}" type="parTrans" cxnId="{AC2B6113-F0D5-4760-B230-107AB494FED9}">
      <dgm:prSet/>
      <dgm:spPr/>
      <dgm:t>
        <a:bodyPr/>
        <a:lstStyle/>
        <a:p>
          <a:endParaRPr lang="en-MY"/>
        </a:p>
      </dgm:t>
    </dgm:pt>
    <dgm:pt modelId="{AC927489-4EAF-48A1-8AE5-EC639472FA62}" type="sibTrans" cxnId="{AC2B6113-F0D5-4760-B230-107AB494FED9}">
      <dgm:prSet/>
      <dgm:spPr/>
      <dgm:t>
        <a:bodyPr/>
        <a:lstStyle/>
        <a:p>
          <a:endParaRPr lang="en-MY"/>
        </a:p>
      </dgm:t>
    </dgm:pt>
    <dgm:pt modelId="{11B19D38-1274-40B7-B9B1-5E9F3AF18941}">
      <dgm:prSet phldrT="[Text]"/>
      <dgm:spPr>
        <a:solidFill>
          <a:srgbClr val="0000CC">
            <a:alpha val="82000"/>
          </a:srgbClr>
        </a:solidFill>
      </dgm:spPr>
      <dgm:t>
        <a:bodyPr/>
        <a:lstStyle/>
        <a:p>
          <a:r>
            <a:rPr lang="en-US" dirty="0" smtClean="0">
              <a:solidFill>
                <a:schemeClr val="bg1"/>
              </a:solidFill>
            </a:rPr>
            <a:t>NTM</a:t>
          </a:r>
          <a:endParaRPr lang="en-MY" dirty="0">
            <a:solidFill>
              <a:schemeClr val="bg1"/>
            </a:solidFill>
          </a:endParaRPr>
        </a:p>
      </dgm:t>
    </dgm:pt>
    <dgm:pt modelId="{73E83B59-BE1E-4892-8F4E-7198175403C8}" type="parTrans" cxnId="{7A9AF03B-4C06-45FB-911A-7005B7E5084E}">
      <dgm:prSet/>
      <dgm:spPr/>
      <dgm:t>
        <a:bodyPr/>
        <a:lstStyle/>
        <a:p>
          <a:endParaRPr lang="en-MY"/>
        </a:p>
      </dgm:t>
    </dgm:pt>
    <dgm:pt modelId="{B9D229C1-C418-49EC-BC62-F76B576D6539}" type="sibTrans" cxnId="{7A9AF03B-4C06-45FB-911A-7005B7E5084E}">
      <dgm:prSet/>
      <dgm:spPr/>
      <dgm:t>
        <a:bodyPr/>
        <a:lstStyle/>
        <a:p>
          <a:endParaRPr lang="en-MY"/>
        </a:p>
      </dgm:t>
    </dgm:pt>
    <dgm:pt modelId="{2D14D5E9-E62E-4C59-A8C1-40E05F0073F4}">
      <dgm:prSet phldrT="[Text]"/>
      <dgm:spPr>
        <a:solidFill>
          <a:srgbClr val="FFFF00">
            <a:alpha val="85000"/>
          </a:srgbClr>
        </a:solidFill>
      </dgm:spPr>
      <dgm:t>
        <a:bodyPr/>
        <a:lstStyle/>
        <a:p>
          <a:r>
            <a:rPr lang="en-US" dirty="0" smtClean="0">
              <a:solidFill>
                <a:schemeClr val="tx1"/>
              </a:solidFill>
            </a:rPr>
            <a:t>BCG</a:t>
          </a:r>
          <a:endParaRPr lang="en-MY" dirty="0">
            <a:solidFill>
              <a:schemeClr val="tx1"/>
            </a:solidFill>
          </a:endParaRPr>
        </a:p>
      </dgm:t>
    </dgm:pt>
    <dgm:pt modelId="{3CEF8971-6F64-4F39-8486-7709799526A0}" type="parTrans" cxnId="{86AC68B0-6BD4-474A-A607-6FF6D7AB39F9}">
      <dgm:prSet/>
      <dgm:spPr/>
      <dgm:t>
        <a:bodyPr/>
        <a:lstStyle/>
        <a:p>
          <a:endParaRPr lang="en-MY"/>
        </a:p>
      </dgm:t>
    </dgm:pt>
    <dgm:pt modelId="{653C96A7-B02D-4133-B81D-DC1C78B4A9BE}" type="sibTrans" cxnId="{86AC68B0-6BD4-474A-A607-6FF6D7AB39F9}">
      <dgm:prSet/>
      <dgm:spPr/>
      <dgm:t>
        <a:bodyPr/>
        <a:lstStyle/>
        <a:p>
          <a:endParaRPr lang="en-MY"/>
        </a:p>
      </dgm:t>
    </dgm:pt>
    <dgm:pt modelId="{4B09F5A9-594C-4D44-B99A-BD1925547ACA}" type="pres">
      <dgm:prSet presAssocID="{C2801AA7-7711-4F3F-A308-3EE7FF01AB4D}" presName="compositeShape" presStyleCnt="0">
        <dgm:presLayoutVars>
          <dgm:chMax val="7"/>
          <dgm:dir/>
          <dgm:resizeHandles val="exact"/>
        </dgm:presLayoutVars>
      </dgm:prSet>
      <dgm:spPr/>
    </dgm:pt>
    <dgm:pt modelId="{D99A5A42-D452-40E3-9426-73ED2F058DEB}" type="pres">
      <dgm:prSet presAssocID="{423CED07-9704-4F8E-9A01-D954552290FA}" presName="circ1" presStyleLbl="vennNode1" presStyleIdx="0" presStyleCnt="3"/>
      <dgm:spPr/>
      <dgm:t>
        <a:bodyPr/>
        <a:lstStyle/>
        <a:p>
          <a:endParaRPr lang="en-GB"/>
        </a:p>
      </dgm:t>
    </dgm:pt>
    <dgm:pt modelId="{BE96F5AE-1B72-47A9-877B-430F6CC0A8DE}" type="pres">
      <dgm:prSet presAssocID="{423CED07-9704-4F8E-9A01-D954552290FA}" presName="circ1Tx" presStyleLbl="revTx" presStyleIdx="0" presStyleCnt="0">
        <dgm:presLayoutVars>
          <dgm:chMax val="0"/>
          <dgm:chPref val="0"/>
          <dgm:bulletEnabled val="1"/>
        </dgm:presLayoutVars>
      </dgm:prSet>
      <dgm:spPr/>
      <dgm:t>
        <a:bodyPr/>
        <a:lstStyle/>
        <a:p>
          <a:endParaRPr lang="en-GB"/>
        </a:p>
      </dgm:t>
    </dgm:pt>
    <dgm:pt modelId="{FBA6C403-2365-40BC-8B71-A69FE38689CB}" type="pres">
      <dgm:prSet presAssocID="{11B19D38-1274-40B7-B9B1-5E9F3AF18941}" presName="circ2" presStyleLbl="vennNode1" presStyleIdx="1" presStyleCnt="3"/>
      <dgm:spPr/>
      <dgm:t>
        <a:bodyPr/>
        <a:lstStyle/>
        <a:p>
          <a:endParaRPr lang="en-GB"/>
        </a:p>
      </dgm:t>
    </dgm:pt>
    <dgm:pt modelId="{BBE13EC0-6BBB-4A7D-B2AD-56627723FE34}" type="pres">
      <dgm:prSet presAssocID="{11B19D38-1274-40B7-B9B1-5E9F3AF18941}" presName="circ2Tx" presStyleLbl="revTx" presStyleIdx="0" presStyleCnt="0">
        <dgm:presLayoutVars>
          <dgm:chMax val="0"/>
          <dgm:chPref val="0"/>
          <dgm:bulletEnabled val="1"/>
        </dgm:presLayoutVars>
      </dgm:prSet>
      <dgm:spPr/>
      <dgm:t>
        <a:bodyPr/>
        <a:lstStyle/>
        <a:p>
          <a:endParaRPr lang="en-GB"/>
        </a:p>
      </dgm:t>
    </dgm:pt>
    <dgm:pt modelId="{241C7FD3-110B-4515-9C0B-DBB3361EB52E}" type="pres">
      <dgm:prSet presAssocID="{2D14D5E9-E62E-4C59-A8C1-40E05F0073F4}" presName="circ3" presStyleLbl="vennNode1" presStyleIdx="2" presStyleCnt="3"/>
      <dgm:spPr/>
      <dgm:t>
        <a:bodyPr/>
        <a:lstStyle/>
        <a:p>
          <a:endParaRPr lang="en-GB"/>
        </a:p>
      </dgm:t>
    </dgm:pt>
    <dgm:pt modelId="{13E214CC-0F87-4F6C-9AD1-F37F1DB4999A}" type="pres">
      <dgm:prSet presAssocID="{2D14D5E9-E62E-4C59-A8C1-40E05F0073F4}" presName="circ3Tx" presStyleLbl="revTx" presStyleIdx="0" presStyleCnt="0">
        <dgm:presLayoutVars>
          <dgm:chMax val="0"/>
          <dgm:chPref val="0"/>
          <dgm:bulletEnabled val="1"/>
        </dgm:presLayoutVars>
      </dgm:prSet>
      <dgm:spPr/>
      <dgm:t>
        <a:bodyPr/>
        <a:lstStyle/>
        <a:p>
          <a:endParaRPr lang="en-GB"/>
        </a:p>
      </dgm:t>
    </dgm:pt>
  </dgm:ptLst>
  <dgm:cxnLst>
    <dgm:cxn modelId="{B6C50053-F02C-4B75-A434-A8867F9E25AC}" type="presOf" srcId="{423CED07-9704-4F8E-9A01-D954552290FA}" destId="{D99A5A42-D452-40E3-9426-73ED2F058DEB}" srcOrd="0" destOrd="0" presId="urn:microsoft.com/office/officeart/2005/8/layout/venn1"/>
    <dgm:cxn modelId="{9B436264-A184-4DE7-A5A7-A5B7F4591D5B}" type="presOf" srcId="{2D14D5E9-E62E-4C59-A8C1-40E05F0073F4}" destId="{13E214CC-0F87-4F6C-9AD1-F37F1DB4999A}" srcOrd="1" destOrd="0" presId="urn:microsoft.com/office/officeart/2005/8/layout/venn1"/>
    <dgm:cxn modelId="{41814933-C871-454A-A21F-CBD2FC1B96CA}" type="presOf" srcId="{423CED07-9704-4F8E-9A01-D954552290FA}" destId="{BE96F5AE-1B72-47A9-877B-430F6CC0A8DE}" srcOrd="1" destOrd="0" presId="urn:microsoft.com/office/officeart/2005/8/layout/venn1"/>
    <dgm:cxn modelId="{947F4D03-6E6F-486A-893A-DAD7A14306FB}" type="presOf" srcId="{2D14D5E9-E62E-4C59-A8C1-40E05F0073F4}" destId="{241C7FD3-110B-4515-9C0B-DBB3361EB52E}" srcOrd="0" destOrd="0" presId="urn:microsoft.com/office/officeart/2005/8/layout/venn1"/>
    <dgm:cxn modelId="{7A9AF03B-4C06-45FB-911A-7005B7E5084E}" srcId="{C2801AA7-7711-4F3F-A308-3EE7FF01AB4D}" destId="{11B19D38-1274-40B7-B9B1-5E9F3AF18941}" srcOrd="1" destOrd="0" parTransId="{73E83B59-BE1E-4892-8F4E-7198175403C8}" sibTransId="{B9D229C1-C418-49EC-BC62-F76B576D6539}"/>
    <dgm:cxn modelId="{AC2B6113-F0D5-4760-B230-107AB494FED9}" srcId="{C2801AA7-7711-4F3F-A308-3EE7FF01AB4D}" destId="{423CED07-9704-4F8E-9A01-D954552290FA}" srcOrd="0" destOrd="0" parTransId="{789007F6-4F43-4512-A006-2985059313C5}" sibTransId="{AC927489-4EAF-48A1-8AE5-EC639472FA62}"/>
    <dgm:cxn modelId="{24B2802A-36FE-4930-87C1-041005F588CD}" type="presOf" srcId="{11B19D38-1274-40B7-B9B1-5E9F3AF18941}" destId="{BBE13EC0-6BBB-4A7D-B2AD-56627723FE34}" srcOrd="1" destOrd="0" presId="urn:microsoft.com/office/officeart/2005/8/layout/venn1"/>
    <dgm:cxn modelId="{F211EE5D-F68B-4AA3-9216-DEA803267E34}" type="presOf" srcId="{11B19D38-1274-40B7-B9B1-5E9F3AF18941}" destId="{FBA6C403-2365-40BC-8B71-A69FE38689CB}" srcOrd="0" destOrd="0" presId="urn:microsoft.com/office/officeart/2005/8/layout/venn1"/>
    <dgm:cxn modelId="{86AC68B0-6BD4-474A-A607-6FF6D7AB39F9}" srcId="{C2801AA7-7711-4F3F-A308-3EE7FF01AB4D}" destId="{2D14D5E9-E62E-4C59-A8C1-40E05F0073F4}" srcOrd="2" destOrd="0" parTransId="{3CEF8971-6F64-4F39-8486-7709799526A0}" sibTransId="{653C96A7-B02D-4133-B81D-DC1C78B4A9BE}"/>
    <dgm:cxn modelId="{9F500B97-8779-4F09-B43D-CDDBC101D5D1}" type="presOf" srcId="{C2801AA7-7711-4F3F-A308-3EE7FF01AB4D}" destId="{4B09F5A9-594C-4D44-B99A-BD1925547ACA}" srcOrd="0" destOrd="0" presId="urn:microsoft.com/office/officeart/2005/8/layout/venn1"/>
    <dgm:cxn modelId="{7AAEEA24-5771-4F95-A206-BF95EBD8327A}" type="presParOf" srcId="{4B09F5A9-594C-4D44-B99A-BD1925547ACA}" destId="{D99A5A42-D452-40E3-9426-73ED2F058DEB}" srcOrd="0" destOrd="0" presId="urn:microsoft.com/office/officeart/2005/8/layout/venn1"/>
    <dgm:cxn modelId="{72B0FF3F-7E57-429F-A236-7904830BBFAD}" type="presParOf" srcId="{4B09F5A9-594C-4D44-B99A-BD1925547ACA}" destId="{BE96F5AE-1B72-47A9-877B-430F6CC0A8DE}" srcOrd="1" destOrd="0" presId="urn:microsoft.com/office/officeart/2005/8/layout/venn1"/>
    <dgm:cxn modelId="{6341145C-FAB9-495D-BB06-2900C8F18E40}" type="presParOf" srcId="{4B09F5A9-594C-4D44-B99A-BD1925547ACA}" destId="{FBA6C403-2365-40BC-8B71-A69FE38689CB}" srcOrd="2" destOrd="0" presId="urn:microsoft.com/office/officeart/2005/8/layout/venn1"/>
    <dgm:cxn modelId="{6C715496-E11C-4322-B8E5-34E851EDAD5F}" type="presParOf" srcId="{4B09F5A9-594C-4D44-B99A-BD1925547ACA}" destId="{BBE13EC0-6BBB-4A7D-B2AD-56627723FE34}" srcOrd="3" destOrd="0" presId="urn:microsoft.com/office/officeart/2005/8/layout/venn1"/>
    <dgm:cxn modelId="{7BF678D7-4DCC-4BD0-B32E-C406EA589D95}" type="presParOf" srcId="{4B09F5A9-594C-4D44-B99A-BD1925547ACA}" destId="{241C7FD3-110B-4515-9C0B-DBB3361EB52E}" srcOrd="4" destOrd="0" presId="urn:microsoft.com/office/officeart/2005/8/layout/venn1"/>
    <dgm:cxn modelId="{4116E45F-245E-4C42-BC4E-C83DC4E45740}" type="presParOf" srcId="{4B09F5A9-594C-4D44-B99A-BD1925547ACA}" destId="{13E214CC-0F87-4F6C-9AD1-F37F1DB4999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801AA7-7711-4F3F-A308-3EE7FF01AB4D}" type="doc">
      <dgm:prSet loTypeId="urn:microsoft.com/office/officeart/2005/8/layout/venn1" loCatId="relationship" qsTypeId="urn:microsoft.com/office/officeart/2005/8/quickstyle/simple1" qsCatId="simple" csTypeId="urn:microsoft.com/office/officeart/2005/8/colors/colorful5" csCatId="colorful" phldr="1"/>
      <dgm:spPr/>
    </dgm:pt>
    <dgm:pt modelId="{423CED07-9704-4F8E-9A01-D954552290FA}">
      <dgm:prSet phldrT="[Text]"/>
      <dgm:spPr>
        <a:solidFill>
          <a:srgbClr val="FF0000">
            <a:alpha val="66000"/>
          </a:srgbClr>
        </a:solidFill>
      </dgm:spPr>
      <dgm:t>
        <a:bodyPr/>
        <a:lstStyle/>
        <a:p>
          <a:r>
            <a:rPr lang="en-US" dirty="0" smtClean="0">
              <a:solidFill>
                <a:srgbClr val="FFFF00"/>
              </a:solidFill>
            </a:rPr>
            <a:t>TB</a:t>
          </a:r>
          <a:endParaRPr lang="en-MY" dirty="0">
            <a:solidFill>
              <a:srgbClr val="FFFF00"/>
            </a:solidFill>
          </a:endParaRPr>
        </a:p>
      </dgm:t>
    </dgm:pt>
    <dgm:pt modelId="{789007F6-4F43-4512-A006-2985059313C5}" type="parTrans" cxnId="{AC2B6113-F0D5-4760-B230-107AB494FED9}">
      <dgm:prSet/>
      <dgm:spPr/>
      <dgm:t>
        <a:bodyPr/>
        <a:lstStyle/>
        <a:p>
          <a:endParaRPr lang="en-MY"/>
        </a:p>
      </dgm:t>
    </dgm:pt>
    <dgm:pt modelId="{AC927489-4EAF-48A1-8AE5-EC639472FA62}" type="sibTrans" cxnId="{AC2B6113-F0D5-4760-B230-107AB494FED9}">
      <dgm:prSet/>
      <dgm:spPr/>
      <dgm:t>
        <a:bodyPr/>
        <a:lstStyle/>
        <a:p>
          <a:endParaRPr lang="en-MY"/>
        </a:p>
      </dgm:t>
    </dgm:pt>
    <dgm:pt modelId="{11B19D38-1274-40B7-B9B1-5E9F3AF18941}">
      <dgm:prSet phldrT="[Text]"/>
      <dgm:spPr>
        <a:solidFill>
          <a:srgbClr val="0000CC">
            <a:alpha val="82000"/>
          </a:srgbClr>
        </a:solidFill>
      </dgm:spPr>
      <dgm:t>
        <a:bodyPr/>
        <a:lstStyle/>
        <a:p>
          <a:r>
            <a:rPr lang="en-US" dirty="0" smtClean="0">
              <a:solidFill>
                <a:srgbClr val="FFFF00"/>
              </a:solidFill>
            </a:rPr>
            <a:t>NTM</a:t>
          </a:r>
          <a:endParaRPr lang="en-MY" dirty="0">
            <a:solidFill>
              <a:srgbClr val="FFFF00"/>
            </a:solidFill>
          </a:endParaRPr>
        </a:p>
      </dgm:t>
    </dgm:pt>
    <dgm:pt modelId="{73E83B59-BE1E-4892-8F4E-7198175403C8}" type="parTrans" cxnId="{7A9AF03B-4C06-45FB-911A-7005B7E5084E}">
      <dgm:prSet/>
      <dgm:spPr/>
      <dgm:t>
        <a:bodyPr/>
        <a:lstStyle/>
        <a:p>
          <a:endParaRPr lang="en-MY"/>
        </a:p>
      </dgm:t>
    </dgm:pt>
    <dgm:pt modelId="{B9D229C1-C418-49EC-BC62-F76B576D6539}" type="sibTrans" cxnId="{7A9AF03B-4C06-45FB-911A-7005B7E5084E}">
      <dgm:prSet/>
      <dgm:spPr/>
      <dgm:t>
        <a:bodyPr/>
        <a:lstStyle/>
        <a:p>
          <a:endParaRPr lang="en-MY"/>
        </a:p>
      </dgm:t>
    </dgm:pt>
    <dgm:pt modelId="{2D14D5E9-E62E-4C59-A8C1-40E05F0073F4}">
      <dgm:prSet phldrT="[Text]"/>
      <dgm:spPr>
        <a:solidFill>
          <a:schemeClr val="bg2">
            <a:lumMod val="10000"/>
            <a:alpha val="85000"/>
          </a:schemeClr>
        </a:solidFill>
      </dgm:spPr>
      <dgm:t>
        <a:bodyPr/>
        <a:lstStyle/>
        <a:p>
          <a:r>
            <a:rPr lang="en-US" dirty="0" smtClean="0">
              <a:solidFill>
                <a:srgbClr val="FFFF00"/>
              </a:solidFill>
            </a:rPr>
            <a:t>BCG</a:t>
          </a:r>
          <a:endParaRPr lang="en-MY" dirty="0">
            <a:solidFill>
              <a:srgbClr val="FFFF00"/>
            </a:solidFill>
          </a:endParaRPr>
        </a:p>
      </dgm:t>
    </dgm:pt>
    <dgm:pt modelId="{3CEF8971-6F64-4F39-8486-7709799526A0}" type="parTrans" cxnId="{86AC68B0-6BD4-474A-A607-6FF6D7AB39F9}">
      <dgm:prSet/>
      <dgm:spPr/>
      <dgm:t>
        <a:bodyPr/>
        <a:lstStyle/>
        <a:p>
          <a:endParaRPr lang="en-MY"/>
        </a:p>
      </dgm:t>
    </dgm:pt>
    <dgm:pt modelId="{653C96A7-B02D-4133-B81D-DC1C78B4A9BE}" type="sibTrans" cxnId="{86AC68B0-6BD4-474A-A607-6FF6D7AB39F9}">
      <dgm:prSet/>
      <dgm:spPr/>
      <dgm:t>
        <a:bodyPr/>
        <a:lstStyle/>
        <a:p>
          <a:endParaRPr lang="en-MY"/>
        </a:p>
      </dgm:t>
    </dgm:pt>
    <dgm:pt modelId="{4B09F5A9-594C-4D44-B99A-BD1925547ACA}" type="pres">
      <dgm:prSet presAssocID="{C2801AA7-7711-4F3F-A308-3EE7FF01AB4D}" presName="compositeShape" presStyleCnt="0">
        <dgm:presLayoutVars>
          <dgm:chMax val="7"/>
          <dgm:dir/>
          <dgm:resizeHandles val="exact"/>
        </dgm:presLayoutVars>
      </dgm:prSet>
      <dgm:spPr/>
    </dgm:pt>
    <dgm:pt modelId="{D99A5A42-D452-40E3-9426-73ED2F058DEB}" type="pres">
      <dgm:prSet presAssocID="{423CED07-9704-4F8E-9A01-D954552290FA}" presName="circ1" presStyleLbl="vennNode1" presStyleIdx="0" presStyleCnt="3" custScaleX="65713" custScaleY="68281"/>
      <dgm:spPr/>
      <dgm:t>
        <a:bodyPr/>
        <a:lstStyle/>
        <a:p>
          <a:endParaRPr lang="en-GB"/>
        </a:p>
      </dgm:t>
    </dgm:pt>
    <dgm:pt modelId="{BE96F5AE-1B72-47A9-877B-430F6CC0A8DE}" type="pres">
      <dgm:prSet presAssocID="{423CED07-9704-4F8E-9A01-D954552290FA}" presName="circ1Tx" presStyleLbl="revTx" presStyleIdx="0" presStyleCnt="0">
        <dgm:presLayoutVars>
          <dgm:chMax val="0"/>
          <dgm:chPref val="0"/>
          <dgm:bulletEnabled val="1"/>
        </dgm:presLayoutVars>
      </dgm:prSet>
      <dgm:spPr/>
      <dgm:t>
        <a:bodyPr/>
        <a:lstStyle/>
        <a:p>
          <a:endParaRPr lang="en-GB"/>
        </a:p>
      </dgm:t>
    </dgm:pt>
    <dgm:pt modelId="{FBA6C403-2365-40BC-8B71-A69FE38689CB}" type="pres">
      <dgm:prSet presAssocID="{11B19D38-1274-40B7-B9B1-5E9F3AF18941}" presName="circ2" presStyleLbl="vennNode1" presStyleIdx="1" presStyleCnt="3" custScaleY="44895" custLinFactNeighborX="28144" custLinFactNeighborY="457"/>
      <dgm:spPr/>
      <dgm:t>
        <a:bodyPr/>
        <a:lstStyle/>
        <a:p>
          <a:endParaRPr lang="en-GB"/>
        </a:p>
      </dgm:t>
    </dgm:pt>
    <dgm:pt modelId="{BBE13EC0-6BBB-4A7D-B2AD-56627723FE34}" type="pres">
      <dgm:prSet presAssocID="{11B19D38-1274-40B7-B9B1-5E9F3AF18941}" presName="circ2Tx" presStyleLbl="revTx" presStyleIdx="0" presStyleCnt="0">
        <dgm:presLayoutVars>
          <dgm:chMax val="0"/>
          <dgm:chPref val="0"/>
          <dgm:bulletEnabled val="1"/>
        </dgm:presLayoutVars>
      </dgm:prSet>
      <dgm:spPr/>
      <dgm:t>
        <a:bodyPr/>
        <a:lstStyle/>
        <a:p>
          <a:endParaRPr lang="en-GB"/>
        </a:p>
      </dgm:t>
    </dgm:pt>
    <dgm:pt modelId="{241C7FD3-110B-4515-9C0B-DBB3361EB52E}" type="pres">
      <dgm:prSet presAssocID="{2D14D5E9-E62E-4C59-A8C1-40E05F0073F4}" presName="circ3" presStyleLbl="vennNode1" presStyleIdx="2" presStyleCnt="3" custScaleX="50056" custScaleY="43981"/>
      <dgm:spPr/>
      <dgm:t>
        <a:bodyPr/>
        <a:lstStyle/>
        <a:p>
          <a:endParaRPr lang="en-GB"/>
        </a:p>
      </dgm:t>
    </dgm:pt>
    <dgm:pt modelId="{13E214CC-0F87-4F6C-9AD1-F37F1DB4999A}" type="pres">
      <dgm:prSet presAssocID="{2D14D5E9-E62E-4C59-A8C1-40E05F0073F4}" presName="circ3Tx" presStyleLbl="revTx" presStyleIdx="0" presStyleCnt="0">
        <dgm:presLayoutVars>
          <dgm:chMax val="0"/>
          <dgm:chPref val="0"/>
          <dgm:bulletEnabled val="1"/>
        </dgm:presLayoutVars>
      </dgm:prSet>
      <dgm:spPr/>
      <dgm:t>
        <a:bodyPr/>
        <a:lstStyle/>
        <a:p>
          <a:endParaRPr lang="en-GB"/>
        </a:p>
      </dgm:t>
    </dgm:pt>
  </dgm:ptLst>
  <dgm:cxnLst>
    <dgm:cxn modelId="{20D76B2E-E5BF-4405-B2F0-AB017E5614A6}" type="presOf" srcId="{11B19D38-1274-40B7-B9B1-5E9F3AF18941}" destId="{FBA6C403-2365-40BC-8B71-A69FE38689CB}" srcOrd="0" destOrd="0" presId="urn:microsoft.com/office/officeart/2005/8/layout/venn1"/>
    <dgm:cxn modelId="{4233638E-858F-4879-9711-6A0AA38D070A}" type="presOf" srcId="{423CED07-9704-4F8E-9A01-D954552290FA}" destId="{BE96F5AE-1B72-47A9-877B-430F6CC0A8DE}" srcOrd="1" destOrd="0" presId="urn:microsoft.com/office/officeart/2005/8/layout/venn1"/>
    <dgm:cxn modelId="{8F797D39-6E11-4D1F-85BC-EBF7FF95067C}" type="presOf" srcId="{423CED07-9704-4F8E-9A01-D954552290FA}" destId="{D99A5A42-D452-40E3-9426-73ED2F058DEB}" srcOrd="0" destOrd="0" presId="urn:microsoft.com/office/officeart/2005/8/layout/venn1"/>
    <dgm:cxn modelId="{718A026E-5FAE-4214-A722-D9695D3691AC}" type="presOf" srcId="{2D14D5E9-E62E-4C59-A8C1-40E05F0073F4}" destId="{241C7FD3-110B-4515-9C0B-DBB3361EB52E}" srcOrd="0" destOrd="0" presId="urn:microsoft.com/office/officeart/2005/8/layout/venn1"/>
    <dgm:cxn modelId="{86AC68B0-6BD4-474A-A607-6FF6D7AB39F9}" srcId="{C2801AA7-7711-4F3F-A308-3EE7FF01AB4D}" destId="{2D14D5E9-E62E-4C59-A8C1-40E05F0073F4}" srcOrd="2" destOrd="0" parTransId="{3CEF8971-6F64-4F39-8486-7709799526A0}" sibTransId="{653C96A7-B02D-4133-B81D-DC1C78B4A9BE}"/>
    <dgm:cxn modelId="{58FDA963-5C76-45CD-BD00-A02A667702C8}" type="presOf" srcId="{11B19D38-1274-40B7-B9B1-5E9F3AF18941}" destId="{BBE13EC0-6BBB-4A7D-B2AD-56627723FE34}" srcOrd="1" destOrd="0" presId="urn:microsoft.com/office/officeart/2005/8/layout/venn1"/>
    <dgm:cxn modelId="{1443FACB-97B8-4EC2-94F6-3049E8CAF031}" type="presOf" srcId="{2D14D5E9-E62E-4C59-A8C1-40E05F0073F4}" destId="{13E214CC-0F87-4F6C-9AD1-F37F1DB4999A}" srcOrd="1" destOrd="0" presId="urn:microsoft.com/office/officeart/2005/8/layout/venn1"/>
    <dgm:cxn modelId="{7A9AF03B-4C06-45FB-911A-7005B7E5084E}" srcId="{C2801AA7-7711-4F3F-A308-3EE7FF01AB4D}" destId="{11B19D38-1274-40B7-B9B1-5E9F3AF18941}" srcOrd="1" destOrd="0" parTransId="{73E83B59-BE1E-4892-8F4E-7198175403C8}" sibTransId="{B9D229C1-C418-49EC-BC62-F76B576D6539}"/>
    <dgm:cxn modelId="{E9FF8E07-8A63-4212-8127-A1B08ECBE2DD}" type="presOf" srcId="{C2801AA7-7711-4F3F-A308-3EE7FF01AB4D}" destId="{4B09F5A9-594C-4D44-B99A-BD1925547ACA}" srcOrd="0" destOrd="0" presId="urn:microsoft.com/office/officeart/2005/8/layout/venn1"/>
    <dgm:cxn modelId="{AC2B6113-F0D5-4760-B230-107AB494FED9}" srcId="{C2801AA7-7711-4F3F-A308-3EE7FF01AB4D}" destId="{423CED07-9704-4F8E-9A01-D954552290FA}" srcOrd="0" destOrd="0" parTransId="{789007F6-4F43-4512-A006-2985059313C5}" sibTransId="{AC927489-4EAF-48A1-8AE5-EC639472FA62}"/>
    <dgm:cxn modelId="{BB741EDC-8E44-4FE5-B53B-B49A954FBCA4}" type="presParOf" srcId="{4B09F5A9-594C-4D44-B99A-BD1925547ACA}" destId="{D99A5A42-D452-40E3-9426-73ED2F058DEB}" srcOrd="0" destOrd="0" presId="urn:microsoft.com/office/officeart/2005/8/layout/venn1"/>
    <dgm:cxn modelId="{F8DEBC88-7176-42AC-9833-300906A4512E}" type="presParOf" srcId="{4B09F5A9-594C-4D44-B99A-BD1925547ACA}" destId="{BE96F5AE-1B72-47A9-877B-430F6CC0A8DE}" srcOrd="1" destOrd="0" presId="urn:microsoft.com/office/officeart/2005/8/layout/venn1"/>
    <dgm:cxn modelId="{6E719BFA-76D5-465F-966F-BD57A606700D}" type="presParOf" srcId="{4B09F5A9-594C-4D44-B99A-BD1925547ACA}" destId="{FBA6C403-2365-40BC-8B71-A69FE38689CB}" srcOrd="2" destOrd="0" presId="urn:microsoft.com/office/officeart/2005/8/layout/venn1"/>
    <dgm:cxn modelId="{C4F23821-A02C-4B89-896F-805FC968F55D}" type="presParOf" srcId="{4B09F5A9-594C-4D44-B99A-BD1925547ACA}" destId="{BBE13EC0-6BBB-4A7D-B2AD-56627723FE34}" srcOrd="3" destOrd="0" presId="urn:microsoft.com/office/officeart/2005/8/layout/venn1"/>
    <dgm:cxn modelId="{019EFFF7-BDB6-4A7D-B159-A11753E91E2C}" type="presParOf" srcId="{4B09F5A9-594C-4D44-B99A-BD1925547ACA}" destId="{241C7FD3-110B-4515-9C0B-DBB3361EB52E}" srcOrd="4" destOrd="0" presId="urn:microsoft.com/office/officeart/2005/8/layout/venn1"/>
    <dgm:cxn modelId="{E114E618-E46D-420D-9AA9-530A50FF4DB9}" type="presParOf" srcId="{4B09F5A9-594C-4D44-B99A-BD1925547ACA}" destId="{13E214CC-0F87-4F6C-9AD1-F37F1DB4999A}" srcOrd="5" destOrd="0" presId="urn:microsoft.com/office/officeart/2005/8/layout/venn1"/>
  </dgm:cxnLst>
  <dgm:bg>
    <a:solidFill>
      <a:srgbClr val="9966FF"/>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EC04EC-B3F9-4EE2-994F-E71E4494B6FB}"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MY"/>
        </a:p>
      </dgm:t>
    </dgm:pt>
    <dgm:pt modelId="{64DC1176-E4A6-41E6-B749-48485923F7AE}">
      <dgm:prSet phldrT="[Text]" custT="1"/>
      <dgm:spPr>
        <a:solidFill>
          <a:srgbClr val="00B050"/>
        </a:solidFill>
        <a:ln>
          <a:solidFill>
            <a:schemeClr val="tx1">
              <a:lumMod val="95000"/>
              <a:lumOff val="5000"/>
            </a:schemeClr>
          </a:solidFill>
        </a:ln>
      </dgm:spPr>
      <dgm:t>
        <a:bodyPr/>
        <a:lstStyle/>
        <a:p>
          <a:r>
            <a:rPr lang="en-US" sz="2800" b="1" i="0" baseline="0" dirty="0" smtClean="0">
              <a:solidFill>
                <a:schemeClr val="bg1"/>
              </a:solidFill>
              <a:latin typeface="Arial" pitchFamily="34" charset="0"/>
            </a:rPr>
            <a:t>Diagnosis  of Active TB</a:t>
          </a:r>
          <a:endParaRPr lang="en-MY" sz="2800" b="1" i="0" baseline="0" dirty="0">
            <a:solidFill>
              <a:schemeClr val="bg1"/>
            </a:solidFill>
            <a:latin typeface="Arial" pitchFamily="34" charset="0"/>
          </a:endParaRPr>
        </a:p>
      </dgm:t>
    </dgm:pt>
    <dgm:pt modelId="{40A9322B-C0BC-4891-96F8-C4A4D7CF43AB}" type="parTrans" cxnId="{7C7FCA84-B21A-429D-89FA-7706D96B5A7C}">
      <dgm:prSet/>
      <dgm:spPr/>
      <dgm:t>
        <a:bodyPr/>
        <a:lstStyle/>
        <a:p>
          <a:endParaRPr lang="en-MY"/>
        </a:p>
      </dgm:t>
    </dgm:pt>
    <dgm:pt modelId="{5D3C5AD5-9311-4C93-A5F2-172EF08D90CA}" type="sibTrans" cxnId="{7C7FCA84-B21A-429D-89FA-7706D96B5A7C}">
      <dgm:prSet/>
      <dgm:spPr/>
      <dgm:t>
        <a:bodyPr/>
        <a:lstStyle/>
        <a:p>
          <a:endParaRPr lang="en-MY"/>
        </a:p>
      </dgm:t>
    </dgm:pt>
    <dgm:pt modelId="{6D6CD0DB-F63C-4CB8-98BE-0B9F1FB61DF5}">
      <dgm:prSet phldrT="[Text]"/>
      <dgm:spPr>
        <a:solidFill>
          <a:srgbClr val="0099FF"/>
        </a:solidFill>
      </dgm:spPr>
      <dgm:t>
        <a:bodyPr/>
        <a:lstStyle/>
        <a:p>
          <a:r>
            <a:rPr lang="en-US" b="1" i="0" baseline="0" dirty="0" smtClean="0">
              <a:latin typeface="Arial" pitchFamily="34" charset="0"/>
            </a:rPr>
            <a:t>Symptoms</a:t>
          </a:r>
          <a:endParaRPr lang="en-MY" b="1" i="0" baseline="0" dirty="0">
            <a:latin typeface="Arial" pitchFamily="34" charset="0"/>
          </a:endParaRPr>
        </a:p>
      </dgm:t>
    </dgm:pt>
    <dgm:pt modelId="{CF64486D-9290-4646-8179-20E234A77CCC}" type="parTrans" cxnId="{30596858-A81A-430C-A295-F0282DC03219}">
      <dgm:prSet/>
      <dgm:spPr/>
      <dgm:t>
        <a:bodyPr/>
        <a:lstStyle/>
        <a:p>
          <a:endParaRPr lang="en-MY"/>
        </a:p>
      </dgm:t>
    </dgm:pt>
    <dgm:pt modelId="{79F02274-0D5B-4C7E-9885-BC62F5F20C38}" type="sibTrans" cxnId="{30596858-A81A-430C-A295-F0282DC03219}">
      <dgm:prSet/>
      <dgm:spPr>
        <a:solidFill>
          <a:schemeClr val="tx1">
            <a:lumMod val="95000"/>
            <a:lumOff val="5000"/>
          </a:schemeClr>
        </a:solidFill>
      </dgm:spPr>
      <dgm:t>
        <a:bodyPr/>
        <a:lstStyle/>
        <a:p>
          <a:endParaRPr lang="en-MY"/>
        </a:p>
      </dgm:t>
    </dgm:pt>
    <dgm:pt modelId="{38794B09-D368-4249-A0CF-0B972E1F9932}">
      <dgm:prSet phldrT="[Text]"/>
      <dgm:spPr>
        <a:solidFill>
          <a:srgbClr val="003366"/>
        </a:solidFill>
      </dgm:spPr>
      <dgm:t>
        <a:bodyPr/>
        <a:lstStyle/>
        <a:p>
          <a:r>
            <a:rPr lang="en-US" b="1" i="0" baseline="0" dirty="0" smtClean="0">
              <a:latin typeface="Arial" pitchFamily="34" charset="0"/>
            </a:rPr>
            <a:t>Signs</a:t>
          </a:r>
          <a:endParaRPr lang="en-MY" b="1" i="0" baseline="0" dirty="0">
            <a:latin typeface="Arial" pitchFamily="34" charset="0"/>
          </a:endParaRPr>
        </a:p>
      </dgm:t>
    </dgm:pt>
    <dgm:pt modelId="{7469FF07-8D55-40FD-AF8F-8A4DE39319C3}" type="parTrans" cxnId="{EF179FDC-D471-4102-900A-2299BABF830F}">
      <dgm:prSet/>
      <dgm:spPr/>
      <dgm:t>
        <a:bodyPr/>
        <a:lstStyle/>
        <a:p>
          <a:endParaRPr lang="en-MY"/>
        </a:p>
      </dgm:t>
    </dgm:pt>
    <dgm:pt modelId="{7047E322-C4B4-4193-A06E-636D6D961219}" type="sibTrans" cxnId="{EF179FDC-D471-4102-900A-2299BABF830F}">
      <dgm:prSet/>
      <dgm:spPr>
        <a:solidFill>
          <a:schemeClr val="tx1">
            <a:lumMod val="95000"/>
            <a:lumOff val="5000"/>
          </a:schemeClr>
        </a:solidFill>
      </dgm:spPr>
      <dgm:t>
        <a:bodyPr/>
        <a:lstStyle/>
        <a:p>
          <a:endParaRPr lang="en-MY"/>
        </a:p>
      </dgm:t>
    </dgm:pt>
    <dgm:pt modelId="{A5D16137-615F-43BE-9BE5-842A3EC903D0}">
      <dgm:prSet phldrT="[Text]" phldr="1"/>
      <dgm:spPr/>
      <dgm:t>
        <a:bodyPr/>
        <a:lstStyle/>
        <a:p>
          <a:endParaRPr lang="en-MY" dirty="0"/>
        </a:p>
      </dgm:t>
    </dgm:pt>
    <dgm:pt modelId="{1C7D30BC-106C-4448-AA5D-8E5CBCEFFC0C}" type="parTrans" cxnId="{80921EDE-79F3-426C-94E1-EFAC9856B560}">
      <dgm:prSet/>
      <dgm:spPr/>
      <dgm:t>
        <a:bodyPr/>
        <a:lstStyle/>
        <a:p>
          <a:endParaRPr lang="en-MY"/>
        </a:p>
      </dgm:t>
    </dgm:pt>
    <dgm:pt modelId="{00A3BEEA-3E56-4AED-B25A-98C6CFB669B9}" type="sibTrans" cxnId="{80921EDE-79F3-426C-94E1-EFAC9856B560}">
      <dgm:prSet/>
      <dgm:spPr/>
      <dgm:t>
        <a:bodyPr/>
        <a:lstStyle/>
        <a:p>
          <a:endParaRPr lang="en-MY"/>
        </a:p>
      </dgm:t>
    </dgm:pt>
    <dgm:pt modelId="{5E2FC846-D305-4DE0-BF6B-C579C0EC6FFC}">
      <dgm:prSet phldrT="[Text]" phldr="1"/>
      <dgm:spPr/>
      <dgm:t>
        <a:bodyPr/>
        <a:lstStyle/>
        <a:p>
          <a:endParaRPr lang="en-MY" dirty="0"/>
        </a:p>
      </dgm:t>
    </dgm:pt>
    <dgm:pt modelId="{4C7950AD-D3C6-4280-BEB6-495A65EE435B}" type="parTrans" cxnId="{23EC5D85-5E0A-4B8A-ABBC-249A595C6357}">
      <dgm:prSet/>
      <dgm:spPr/>
      <dgm:t>
        <a:bodyPr/>
        <a:lstStyle/>
        <a:p>
          <a:endParaRPr lang="en-MY"/>
        </a:p>
      </dgm:t>
    </dgm:pt>
    <dgm:pt modelId="{2881720D-EE9E-4649-9A3B-AC2D5B76F95D}" type="sibTrans" cxnId="{23EC5D85-5E0A-4B8A-ABBC-249A595C6357}">
      <dgm:prSet/>
      <dgm:spPr/>
      <dgm:t>
        <a:bodyPr/>
        <a:lstStyle/>
        <a:p>
          <a:endParaRPr lang="en-MY"/>
        </a:p>
      </dgm:t>
    </dgm:pt>
    <dgm:pt modelId="{1C72889C-772C-4835-84D8-41EAAB56372B}">
      <dgm:prSet phldrT="[Text]"/>
      <dgm:spPr>
        <a:solidFill>
          <a:schemeClr val="bg2">
            <a:lumMod val="75000"/>
          </a:schemeClr>
        </a:solidFill>
      </dgm:spPr>
      <dgm:t>
        <a:bodyPr/>
        <a:lstStyle/>
        <a:p>
          <a:r>
            <a:rPr lang="en-US" b="1" i="0" baseline="0" dirty="0" smtClean="0">
              <a:latin typeface="Arial" pitchFamily="34" charset="0"/>
            </a:rPr>
            <a:t>CXR</a:t>
          </a:r>
          <a:endParaRPr lang="en-MY" b="1" i="0" baseline="0" dirty="0">
            <a:latin typeface="Arial" pitchFamily="34" charset="0"/>
          </a:endParaRPr>
        </a:p>
      </dgm:t>
    </dgm:pt>
    <dgm:pt modelId="{313BA7AB-99D9-41EB-8621-94633CCB56DB}" type="parTrans" cxnId="{028C929E-5428-4241-8C94-828A500412D8}">
      <dgm:prSet/>
      <dgm:spPr/>
      <dgm:t>
        <a:bodyPr/>
        <a:lstStyle/>
        <a:p>
          <a:endParaRPr lang="en-MY"/>
        </a:p>
      </dgm:t>
    </dgm:pt>
    <dgm:pt modelId="{CEDCAB70-D256-4C17-BCF7-3E365CF6C1B5}" type="sibTrans" cxnId="{028C929E-5428-4241-8C94-828A500412D8}">
      <dgm:prSet/>
      <dgm:spPr>
        <a:solidFill>
          <a:schemeClr val="tx1">
            <a:lumMod val="95000"/>
            <a:lumOff val="5000"/>
          </a:schemeClr>
        </a:solidFill>
      </dgm:spPr>
      <dgm:t>
        <a:bodyPr/>
        <a:lstStyle/>
        <a:p>
          <a:endParaRPr lang="en-MY"/>
        </a:p>
      </dgm:t>
    </dgm:pt>
    <dgm:pt modelId="{07323E07-618D-4A3F-BE92-52CF85EEB1D2}">
      <dgm:prSet phldrT="[Text]"/>
      <dgm:spPr/>
      <dgm:t>
        <a:bodyPr/>
        <a:lstStyle/>
        <a:p>
          <a:r>
            <a:rPr lang="en-US" b="1" i="0" baseline="0" dirty="0" smtClean="0">
              <a:latin typeface="Arial" pitchFamily="34" charset="0"/>
            </a:rPr>
            <a:t>Sputum AFB</a:t>
          </a:r>
          <a:endParaRPr lang="en-MY" b="1" i="0" baseline="0" dirty="0">
            <a:latin typeface="Arial" pitchFamily="34" charset="0"/>
          </a:endParaRPr>
        </a:p>
      </dgm:t>
    </dgm:pt>
    <dgm:pt modelId="{219D4C9C-B4CD-4FE5-B8D8-98227B342A9D}" type="parTrans" cxnId="{A4ED6B4D-7064-42CD-8ACF-389DA8B9C925}">
      <dgm:prSet/>
      <dgm:spPr/>
      <dgm:t>
        <a:bodyPr/>
        <a:lstStyle/>
        <a:p>
          <a:endParaRPr lang="en-MY"/>
        </a:p>
      </dgm:t>
    </dgm:pt>
    <dgm:pt modelId="{DC093EC8-9184-4CA2-A144-860CE48CE17F}" type="sibTrans" cxnId="{A4ED6B4D-7064-42CD-8ACF-389DA8B9C925}">
      <dgm:prSet/>
      <dgm:spPr>
        <a:solidFill>
          <a:schemeClr val="tx1">
            <a:lumMod val="95000"/>
            <a:lumOff val="5000"/>
          </a:schemeClr>
        </a:solidFill>
      </dgm:spPr>
      <dgm:t>
        <a:bodyPr/>
        <a:lstStyle/>
        <a:p>
          <a:endParaRPr lang="en-MY"/>
        </a:p>
      </dgm:t>
    </dgm:pt>
    <dgm:pt modelId="{880CEF04-E0E4-4BC8-8219-452429A48E80}">
      <dgm:prSet phldrT="[Text]"/>
      <dgm:spPr>
        <a:solidFill>
          <a:srgbClr val="FF3399"/>
        </a:solidFill>
      </dgm:spPr>
      <dgm:t>
        <a:bodyPr/>
        <a:lstStyle/>
        <a:p>
          <a:r>
            <a:rPr lang="en-US" b="1" i="0" baseline="0" dirty="0" smtClean="0">
              <a:latin typeface="Arial" pitchFamily="34" charset="0"/>
            </a:rPr>
            <a:t>PCR</a:t>
          </a:r>
          <a:endParaRPr lang="en-MY" b="1" i="0" baseline="0" dirty="0">
            <a:latin typeface="Arial" pitchFamily="34" charset="0"/>
          </a:endParaRPr>
        </a:p>
      </dgm:t>
    </dgm:pt>
    <dgm:pt modelId="{7DC72030-6B37-40C0-AC74-26503337BA09}" type="parTrans" cxnId="{4EDF3748-553C-46D1-8147-85A1E6766CC4}">
      <dgm:prSet/>
      <dgm:spPr/>
      <dgm:t>
        <a:bodyPr/>
        <a:lstStyle/>
        <a:p>
          <a:endParaRPr lang="en-MY"/>
        </a:p>
      </dgm:t>
    </dgm:pt>
    <dgm:pt modelId="{7B9FD0B5-B623-4F5C-BCDE-E0DA86E84954}" type="sibTrans" cxnId="{4EDF3748-553C-46D1-8147-85A1E6766CC4}">
      <dgm:prSet/>
      <dgm:spPr>
        <a:solidFill>
          <a:schemeClr val="tx1">
            <a:lumMod val="95000"/>
            <a:lumOff val="5000"/>
          </a:schemeClr>
        </a:solidFill>
      </dgm:spPr>
      <dgm:t>
        <a:bodyPr/>
        <a:lstStyle/>
        <a:p>
          <a:endParaRPr lang="en-MY"/>
        </a:p>
      </dgm:t>
    </dgm:pt>
    <dgm:pt modelId="{E38B2FAE-6822-4FBB-8566-90A1EF85DC51}">
      <dgm:prSet phldrT="[Text]"/>
      <dgm:spPr>
        <a:solidFill>
          <a:srgbClr val="FF0000"/>
        </a:solidFill>
      </dgm:spPr>
      <dgm:t>
        <a:bodyPr/>
        <a:lstStyle/>
        <a:p>
          <a:r>
            <a:rPr lang="en-US" b="1" i="0" baseline="0" dirty="0" smtClean="0">
              <a:latin typeface="Arial" pitchFamily="34" charset="0"/>
            </a:rPr>
            <a:t>Biopsy</a:t>
          </a:r>
          <a:endParaRPr lang="en-MY" b="1" i="0" baseline="0" dirty="0">
            <a:latin typeface="Arial" pitchFamily="34" charset="0"/>
          </a:endParaRPr>
        </a:p>
      </dgm:t>
    </dgm:pt>
    <dgm:pt modelId="{95C87AD9-EBF8-491E-AC1D-0CA56416E816}" type="parTrans" cxnId="{BE8C1958-B61D-4DEA-B479-BC25396FCDB8}">
      <dgm:prSet/>
      <dgm:spPr/>
      <dgm:t>
        <a:bodyPr/>
        <a:lstStyle/>
        <a:p>
          <a:endParaRPr lang="en-MY"/>
        </a:p>
      </dgm:t>
    </dgm:pt>
    <dgm:pt modelId="{C1D8E95B-85B7-4073-8593-B9DD6A482ED1}" type="sibTrans" cxnId="{BE8C1958-B61D-4DEA-B479-BC25396FCDB8}">
      <dgm:prSet/>
      <dgm:spPr>
        <a:solidFill>
          <a:schemeClr val="tx1">
            <a:lumMod val="95000"/>
            <a:lumOff val="5000"/>
          </a:schemeClr>
        </a:solidFill>
      </dgm:spPr>
      <dgm:t>
        <a:bodyPr/>
        <a:lstStyle/>
        <a:p>
          <a:endParaRPr lang="en-MY"/>
        </a:p>
      </dgm:t>
    </dgm:pt>
    <dgm:pt modelId="{5E4F5038-854D-4FE7-8D75-B83D08F84E5B}">
      <dgm:prSet phldrT="[Text]"/>
      <dgm:spPr>
        <a:solidFill>
          <a:srgbClr val="9966FF"/>
        </a:solidFill>
      </dgm:spPr>
      <dgm:t>
        <a:bodyPr/>
        <a:lstStyle/>
        <a:p>
          <a:r>
            <a:rPr lang="en-US" b="1" i="0" baseline="0" dirty="0" smtClean="0">
              <a:latin typeface="Arial" pitchFamily="34" charset="0"/>
            </a:rPr>
            <a:t>Culture</a:t>
          </a:r>
          <a:endParaRPr lang="en-MY" b="1" i="0" baseline="0" dirty="0">
            <a:latin typeface="Arial" pitchFamily="34" charset="0"/>
          </a:endParaRPr>
        </a:p>
      </dgm:t>
    </dgm:pt>
    <dgm:pt modelId="{0BB50667-7891-4408-A6BC-D5CD5EDF3FA0}" type="parTrans" cxnId="{C17450D3-280B-4916-909F-926CAEE7FCDA}">
      <dgm:prSet/>
      <dgm:spPr/>
      <dgm:t>
        <a:bodyPr/>
        <a:lstStyle/>
        <a:p>
          <a:endParaRPr lang="en-MY"/>
        </a:p>
      </dgm:t>
    </dgm:pt>
    <dgm:pt modelId="{89A0E897-5175-4D65-8433-4F37769A5874}" type="sibTrans" cxnId="{C17450D3-280B-4916-909F-926CAEE7FCDA}">
      <dgm:prSet/>
      <dgm:spPr>
        <a:solidFill>
          <a:schemeClr val="tx1">
            <a:lumMod val="95000"/>
            <a:lumOff val="5000"/>
          </a:schemeClr>
        </a:solidFill>
      </dgm:spPr>
      <dgm:t>
        <a:bodyPr/>
        <a:lstStyle/>
        <a:p>
          <a:endParaRPr lang="en-MY"/>
        </a:p>
      </dgm:t>
    </dgm:pt>
    <dgm:pt modelId="{E93E9B70-A32B-4D92-B887-2E5AF4F37DA0}" type="pres">
      <dgm:prSet presAssocID="{7FEC04EC-B3F9-4EE2-994F-E71E4494B6FB}" presName="Name0" presStyleCnt="0">
        <dgm:presLayoutVars>
          <dgm:chMax val="1"/>
          <dgm:dir/>
          <dgm:animLvl val="ctr"/>
          <dgm:resizeHandles val="exact"/>
        </dgm:presLayoutVars>
      </dgm:prSet>
      <dgm:spPr/>
      <dgm:t>
        <a:bodyPr/>
        <a:lstStyle/>
        <a:p>
          <a:endParaRPr lang="en-GB"/>
        </a:p>
      </dgm:t>
    </dgm:pt>
    <dgm:pt modelId="{149C2981-A2B8-49A1-8FD0-262FE1B5ADF5}" type="pres">
      <dgm:prSet presAssocID="{64DC1176-E4A6-41E6-B749-48485923F7AE}" presName="centerShape" presStyleLbl="node0" presStyleIdx="0" presStyleCnt="1" custScaleX="136103" custScaleY="130562"/>
      <dgm:spPr/>
      <dgm:t>
        <a:bodyPr/>
        <a:lstStyle/>
        <a:p>
          <a:endParaRPr lang="en-MY"/>
        </a:p>
      </dgm:t>
    </dgm:pt>
    <dgm:pt modelId="{18E38F44-001B-4D90-8311-DF6BF3849164}" type="pres">
      <dgm:prSet presAssocID="{6D6CD0DB-F63C-4CB8-98BE-0B9F1FB61DF5}" presName="node" presStyleLbl="node1" presStyleIdx="0" presStyleCnt="7" custScaleX="124636" custScaleY="119009">
        <dgm:presLayoutVars>
          <dgm:bulletEnabled val="1"/>
        </dgm:presLayoutVars>
      </dgm:prSet>
      <dgm:spPr/>
      <dgm:t>
        <a:bodyPr/>
        <a:lstStyle/>
        <a:p>
          <a:endParaRPr lang="en-GB"/>
        </a:p>
      </dgm:t>
    </dgm:pt>
    <dgm:pt modelId="{ADBA8FFB-1212-4152-B7B6-8B6CD90F6D2A}" type="pres">
      <dgm:prSet presAssocID="{6D6CD0DB-F63C-4CB8-98BE-0B9F1FB61DF5}" presName="dummy" presStyleCnt="0"/>
      <dgm:spPr/>
    </dgm:pt>
    <dgm:pt modelId="{4A679F52-4862-4679-9721-3DE3C8ECB8B6}" type="pres">
      <dgm:prSet presAssocID="{79F02274-0D5B-4C7E-9885-BC62F5F20C38}" presName="sibTrans" presStyleLbl="sibTrans2D1" presStyleIdx="0" presStyleCnt="7"/>
      <dgm:spPr/>
      <dgm:t>
        <a:bodyPr/>
        <a:lstStyle/>
        <a:p>
          <a:endParaRPr lang="en-GB"/>
        </a:p>
      </dgm:t>
    </dgm:pt>
    <dgm:pt modelId="{86A0EAF3-AAAC-4C49-A9B2-ECE253932F2D}" type="pres">
      <dgm:prSet presAssocID="{38794B09-D368-4249-A0CF-0B972E1F9932}" presName="node" presStyleLbl="node1" presStyleIdx="1" presStyleCnt="7">
        <dgm:presLayoutVars>
          <dgm:bulletEnabled val="1"/>
        </dgm:presLayoutVars>
      </dgm:prSet>
      <dgm:spPr/>
      <dgm:t>
        <a:bodyPr/>
        <a:lstStyle/>
        <a:p>
          <a:endParaRPr lang="en-GB"/>
        </a:p>
      </dgm:t>
    </dgm:pt>
    <dgm:pt modelId="{356571CC-93ED-4C9D-B7A0-A74B289D8F6F}" type="pres">
      <dgm:prSet presAssocID="{38794B09-D368-4249-A0CF-0B972E1F9932}" presName="dummy" presStyleCnt="0"/>
      <dgm:spPr/>
    </dgm:pt>
    <dgm:pt modelId="{64A8FAD1-092C-41EF-A121-54AA36023DE4}" type="pres">
      <dgm:prSet presAssocID="{7047E322-C4B4-4193-A06E-636D6D961219}" presName="sibTrans" presStyleLbl="sibTrans2D1" presStyleIdx="1" presStyleCnt="7"/>
      <dgm:spPr/>
      <dgm:t>
        <a:bodyPr/>
        <a:lstStyle/>
        <a:p>
          <a:endParaRPr lang="en-GB"/>
        </a:p>
      </dgm:t>
    </dgm:pt>
    <dgm:pt modelId="{29D909A5-C1C0-4A50-BE9E-2E3697BD14CF}" type="pres">
      <dgm:prSet presAssocID="{1C72889C-772C-4835-84D8-41EAAB56372B}" presName="node" presStyleLbl="node1" presStyleIdx="2" presStyleCnt="7">
        <dgm:presLayoutVars>
          <dgm:bulletEnabled val="1"/>
        </dgm:presLayoutVars>
      </dgm:prSet>
      <dgm:spPr/>
      <dgm:t>
        <a:bodyPr/>
        <a:lstStyle/>
        <a:p>
          <a:endParaRPr lang="en-GB"/>
        </a:p>
      </dgm:t>
    </dgm:pt>
    <dgm:pt modelId="{5AB1AEDA-5281-44FE-9542-026832AC78D8}" type="pres">
      <dgm:prSet presAssocID="{1C72889C-772C-4835-84D8-41EAAB56372B}" presName="dummy" presStyleCnt="0"/>
      <dgm:spPr/>
    </dgm:pt>
    <dgm:pt modelId="{401E40E8-E9C3-47C5-94F4-FB84A0D35FD3}" type="pres">
      <dgm:prSet presAssocID="{CEDCAB70-D256-4C17-BCF7-3E365CF6C1B5}" presName="sibTrans" presStyleLbl="sibTrans2D1" presStyleIdx="2" presStyleCnt="7"/>
      <dgm:spPr/>
      <dgm:t>
        <a:bodyPr/>
        <a:lstStyle/>
        <a:p>
          <a:endParaRPr lang="en-GB"/>
        </a:p>
      </dgm:t>
    </dgm:pt>
    <dgm:pt modelId="{F2C07388-D47B-41A5-A2BB-C80101E66A8A}" type="pres">
      <dgm:prSet presAssocID="{07323E07-618D-4A3F-BE92-52CF85EEB1D2}" presName="node" presStyleLbl="node1" presStyleIdx="3" presStyleCnt="7">
        <dgm:presLayoutVars>
          <dgm:bulletEnabled val="1"/>
        </dgm:presLayoutVars>
      </dgm:prSet>
      <dgm:spPr/>
      <dgm:t>
        <a:bodyPr/>
        <a:lstStyle/>
        <a:p>
          <a:endParaRPr lang="en-MY"/>
        </a:p>
      </dgm:t>
    </dgm:pt>
    <dgm:pt modelId="{F6D722F6-279F-4C73-81E4-5AC996312727}" type="pres">
      <dgm:prSet presAssocID="{07323E07-618D-4A3F-BE92-52CF85EEB1D2}" presName="dummy" presStyleCnt="0"/>
      <dgm:spPr/>
    </dgm:pt>
    <dgm:pt modelId="{439F41DA-83E3-473A-91D3-FB5DA017401A}" type="pres">
      <dgm:prSet presAssocID="{DC093EC8-9184-4CA2-A144-860CE48CE17F}" presName="sibTrans" presStyleLbl="sibTrans2D1" presStyleIdx="3" presStyleCnt="7"/>
      <dgm:spPr/>
      <dgm:t>
        <a:bodyPr/>
        <a:lstStyle/>
        <a:p>
          <a:endParaRPr lang="en-GB"/>
        </a:p>
      </dgm:t>
    </dgm:pt>
    <dgm:pt modelId="{2DA0760E-FD2D-468D-99B0-8A36F4378005}" type="pres">
      <dgm:prSet presAssocID="{5E4F5038-854D-4FE7-8D75-B83D08F84E5B}" presName="node" presStyleLbl="node1" presStyleIdx="4" presStyleCnt="7">
        <dgm:presLayoutVars>
          <dgm:bulletEnabled val="1"/>
        </dgm:presLayoutVars>
      </dgm:prSet>
      <dgm:spPr/>
      <dgm:t>
        <a:bodyPr/>
        <a:lstStyle/>
        <a:p>
          <a:endParaRPr lang="en-MY"/>
        </a:p>
      </dgm:t>
    </dgm:pt>
    <dgm:pt modelId="{C58B5936-6397-4A5B-B21B-F1B316807F7D}" type="pres">
      <dgm:prSet presAssocID="{5E4F5038-854D-4FE7-8D75-B83D08F84E5B}" presName="dummy" presStyleCnt="0"/>
      <dgm:spPr/>
    </dgm:pt>
    <dgm:pt modelId="{7A002F42-0FF8-4AB7-9905-CE777D27FCF8}" type="pres">
      <dgm:prSet presAssocID="{89A0E897-5175-4D65-8433-4F37769A5874}" presName="sibTrans" presStyleLbl="sibTrans2D1" presStyleIdx="4" presStyleCnt="7"/>
      <dgm:spPr/>
      <dgm:t>
        <a:bodyPr/>
        <a:lstStyle/>
        <a:p>
          <a:endParaRPr lang="en-GB"/>
        </a:p>
      </dgm:t>
    </dgm:pt>
    <dgm:pt modelId="{DF672FAA-87EA-4CF9-A7C9-CA1E0C591648}" type="pres">
      <dgm:prSet presAssocID="{880CEF04-E0E4-4BC8-8219-452429A48E80}" presName="node" presStyleLbl="node1" presStyleIdx="5" presStyleCnt="7">
        <dgm:presLayoutVars>
          <dgm:bulletEnabled val="1"/>
        </dgm:presLayoutVars>
      </dgm:prSet>
      <dgm:spPr/>
      <dgm:t>
        <a:bodyPr/>
        <a:lstStyle/>
        <a:p>
          <a:endParaRPr lang="en-GB"/>
        </a:p>
      </dgm:t>
    </dgm:pt>
    <dgm:pt modelId="{42CE4935-671B-47BC-9E76-BF475B332619}" type="pres">
      <dgm:prSet presAssocID="{880CEF04-E0E4-4BC8-8219-452429A48E80}" presName="dummy" presStyleCnt="0"/>
      <dgm:spPr/>
    </dgm:pt>
    <dgm:pt modelId="{CC0D61C1-1488-488B-AD1A-87266908B429}" type="pres">
      <dgm:prSet presAssocID="{7B9FD0B5-B623-4F5C-BCDE-E0DA86E84954}" presName="sibTrans" presStyleLbl="sibTrans2D1" presStyleIdx="5" presStyleCnt="7"/>
      <dgm:spPr/>
      <dgm:t>
        <a:bodyPr/>
        <a:lstStyle/>
        <a:p>
          <a:endParaRPr lang="en-GB"/>
        </a:p>
      </dgm:t>
    </dgm:pt>
    <dgm:pt modelId="{56562054-9B5A-4F74-BBCC-418BCD7715A7}" type="pres">
      <dgm:prSet presAssocID="{E38B2FAE-6822-4FBB-8566-90A1EF85DC51}" presName="node" presStyleLbl="node1" presStyleIdx="6" presStyleCnt="7">
        <dgm:presLayoutVars>
          <dgm:bulletEnabled val="1"/>
        </dgm:presLayoutVars>
      </dgm:prSet>
      <dgm:spPr/>
      <dgm:t>
        <a:bodyPr/>
        <a:lstStyle/>
        <a:p>
          <a:endParaRPr lang="en-MY"/>
        </a:p>
      </dgm:t>
    </dgm:pt>
    <dgm:pt modelId="{BBBEB43D-F689-4EB3-8C0D-96C7F77B020D}" type="pres">
      <dgm:prSet presAssocID="{E38B2FAE-6822-4FBB-8566-90A1EF85DC51}" presName="dummy" presStyleCnt="0"/>
      <dgm:spPr/>
    </dgm:pt>
    <dgm:pt modelId="{D6FF416E-46E1-4EAF-B2D5-94B96B6EFB76}" type="pres">
      <dgm:prSet presAssocID="{C1D8E95B-85B7-4073-8593-B9DD6A482ED1}" presName="sibTrans" presStyleLbl="sibTrans2D1" presStyleIdx="6" presStyleCnt="7"/>
      <dgm:spPr/>
      <dgm:t>
        <a:bodyPr/>
        <a:lstStyle/>
        <a:p>
          <a:endParaRPr lang="en-GB"/>
        </a:p>
      </dgm:t>
    </dgm:pt>
  </dgm:ptLst>
  <dgm:cxnLst>
    <dgm:cxn modelId="{80921EDE-79F3-426C-94E1-EFAC9856B560}" srcId="{7FEC04EC-B3F9-4EE2-994F-E71E4494B6FB}" destId="{A5D16137-615F-43BE-9BE5-842A3EC903D0}" srcOrd="1" destOrd="0" parTransId="{1C7D30BC-106C-4448-AA5D-8E5CBCEFFC0C}" sibTransId="{00A3BEEA-3E56-4AED-B25A-98C6CFB669B9}"/>
    <dgm:cxn modelId="{304D0C5D-A516-4A33-8DFF-0061AB1F3C5D}" type="presOf" srcId="{1C72889C-772C-4835-84D8-41EAAB56372B}" destId="{29D909A5-C1C0-4A50-BE9E-2E3697BD14CF}" srcOrd="0" destOrd="0" presId="urn:microsoft.com/office/officeart/2005/8/layout/radial6"/>
    <dgm:cxn modelId="{7F97A2C8-1137-46A8-B051-B8D466246BEC}" type="presOf" srcId="{7FEC04EC-B3F9-4EE2-994F-E71E4494B6FB}" destId="{E93E9B70-A32B-4D92-B887-2E5AF4F37DA0}" srcOrd="0" destOrd="0" presId="urn:microsoft.com/office/officeart/2005/8/layout/radial6"/>
    <dgm:cxn modelId="{2D0D10DC-07EA-43F1-B101-1E624E8EDAFC}" type="presOf" srcId="{880CEF04-E0E4-4BC8-8219-452429A48E80}" destId="{DF672FAA-87EA-4CF9-A7C9-CA1E0C591648}" srcOrd="0" destOrd="0" presId="urn:microsoft.com/office/officeart/2005/8/layout/radial6"/>
    <dgm:cxn modelId="{6008C477-92BE-418C-8CF8-86A25D93F33C}" type="presOf" srcId="{64DC1176-E4A6-41E6-B749-48485923F7AE}" destId="{149C2981-A2B8-49A1-8FD0-262FE1B5ADF5}" srcOrd="0" destOrd="0" presId="urn:microsoft.com/office/officeart/2005/8/layout/radial6"/>
    <dgm:cxn modelId="{028C929E-5428-4241-8C94-828A500412D8}" srcId="{64DC1176-E4A6-41E6-B749-48485923F7AE}" destId="{1C72889C-772C-4835-84D8-41EAAB56372B}" srcOrd="2" destOrd="0" parTransId="{313BA7AB-99D9-41EB-8621-94633CCB56DB}" sibTransId="{CEDCAB70-D256-4C17-BCF7-3E365CF6C1B5}"/>
    <dgm:cxn modelId="{30596858-A81A-430C-A295-F0282DC03219}" srcId="{64DC1176-E4A6-41E6-B749-48485923F7AE}" destId="{6D6CD0DB-F63C-4CB8-98BE-0B9F1FB61DF5}" srcOrd="0" destOrd="0" parTransId="{CF64486D-9290-4646-8179-20E234A77CCC}" sibTransId="{79F02274-0D5B-4C7E-9885-BC62F5F20C38}"/>
    <dgm:cxn modelId="{4F6A47A0-2F96-4A2E-B81A-EB7442FDDA58}" type="presOf" srcId="{7B9FD0B5-B623-4F5C-BCDE-E0DA86E84954}" destId="{CC0D61C1-1488-488B-AD1A-87266908B429}" srcOrd="0" destOrd="0" presId="urn:microsoft.com/office/officeart/2005/8/layout/radial6"/>
    <dgm:cxn modelId="{178B81B4-390C-4E5B-B2A3-3CA187F4EE3D}" type="presOf" srcId="{5E4F5038-854D-4FE7-8D75-B83D08F84E5B}" destId="{2DA0760E-FD2D-468D-99B0-8A36F4378005}" srcOrd="0" destOrd="0" presId="urn:microsoft.com/office/officeart/2005/8/layout/radial6"/>
    <dgm:cxn modelId="{4EDF3748-553C-46D1-8147-85A1E6766CC4}" srcId="{64DC1176-E4A6-41E6-B749-48485923F7AE}" destId="{880CEF04-E0E4-4BC8-8219-452429A48E80}" srcOrd="5" destOrd="0" parTransId="{7DC72030-6B37-40C0-AC74-26503337BA09}" sibTransId="{7B9FD0B5-B623-4F5C-BCDE-E0DA86E84954}"/>
    <dgm:cxn modelId="{BE8C1958-B61D-4DEA-B479-BC25396FCDB8}" srcId="{64DC1176-E4A6-41E6-B749-48485923F7AE}" destId="{E38B2FAE-6822-4FBB-8566-90A1EF85DC51}" srcOrd="6" destOrd="0" parTransId="{95C87AD9-EBF8-491E-AC1D-0CA56416E816}" sibTransId="{C1D8E95B-85B7-4073-8593-B9DD6A482ED1}"/>
    <dgm:cxn modelId="{72B3D4AD-F1E4-481D-A901-788C7FB6AC0B}" type="presOf" srcId="{38794B09-D368-4249-A0CF-0B972E1F9932}" destId="{86A0EAF3-AAAC-4C49-A9B2-ECE253932F2D}" srcOrd="0" destOrd="0" presId="urn:microsoft.com/office/officeart/2005/8/layout/radial6"/>
    <dgm:cxn modelId="{CE11250A-B6FF-4578-9EFF-9F7B7543667C}" type="presOf" srcId="{89A0E897-5175-4D65-8433-4F37769A5874}" destId="{7A002F42-0FF8-4AB7-9905-CE777D27FCF8}" srcOrd="0" destOrd="0" presId="urn:microsoft.com/office/officeart/2005/8/layout/radial6"/>
    <dgm:cxn modelId="{559BA64C-956F-4431-BA7B-3545878E671A}" type="presOf" srcId="{CEDCAB70-D256-4C17-BCF7-3E365CF6C1B5}" destId="{401E40E8-E9C3-47C5-94F4-FB84A0D35FD3}" srcOrd="0" destOrd="0" presId="urn:microsoft.com/office/officeart/2005/8/layout/radial6"/>
    <dgm:cxn modelId="{EF179FDC-D471-4102-900A-2299BABF830F}" srcId="{64DC1176-E4A6-41E6-B749-48485923F7AE}" destId="{38794B09-D368-4249-A0CF-0B972E1F9932}" srcOrd="1" destOrd="0" parTransId="{7469FF07-8D55-40FD-AF8F-8A4DE39319C3}" sibTransId="{7047E322-C4B4-4193-A06E-636D6D961219}"/>
    <dgm:cxn modelId="{29F5267D-26D7-48F6-B14E-835AB35D1ECC}" type="presOf" srcId="{79F02274-0D5B-4C7E-9885-BC62F5F20C38}" destId="{4A679F52-4862-4679-9721-3DE3C8ECB8B6}" srcOrd="0" destOrd="0" presId="urn:microsoft.com/office/officeart/2005/8/layout/radial6"/>
    <dgm:cxn modelId="{49D9B8AB-93FF-4DAA-907C-D2D8A70BE8E0}" type="presOf" srcId="{6D6CD0DB-F63C-4CB8-98BE-0B9F1FB61DF5}" destId="{18E38F44-001B-4D90-8311-DF6BF3849164}" srcOrd="0" destOrd="0" presId="urn:microsoft.com/office/officeart/2005/8/layout/radial6"/>
    <dgm:cxn modelId="{23EC5D85-5E0A-4B8A-ABBC-249A595C6357}" srcId="{A5D16137-615F-43BE-9BE5-842A3EC903D0}" destId="{5E2FC846-D305-4DE0-BF6B-C579C0EC6FFC}" srcOrd="0" destOrd="0" parTransId="{4C7950AD-D3C6-4280-BEB6-495A65EE435B}" sibTransId="{2881720D-EE9E-4649-9A3B-AC2D5B76F95D}"/>
    <dgm:cxn modelId="{F8B9296E-4401-4A82-9B4C-E40C8E65F67F}" type="presOf" srcId="{C1D8E95B-85B7-4073-8593-B9DD6A482ED1}" destId="{D6FF416E-46E1-4EAF-B2D5-94B96B6EFB76}" srcOrd="0" destOrd="0" presId="urn:microsoft.com/office/officeart/2005/8/layout/radial6"/>
    <dgm:cxn modelId="{B55C5DC3-041E-4C19-A34C-8CEF60A8AD5C}" type="presOf" srcId="{E38B2FAE-6822-4FBB-8566-90A1EF85DC51}" destId="{56562054-9B5A-4F74-BBCC-418BCD7715A7}" srcOrd="0" destOrd="0" presId="urn:microsoft.com/office/officeart/2005/8/layout/radial6"/>
    <dgm:cxn modelId="{7C7FCA84-B21A-429D-89FA-7706D96B5A7C}" srcId="{7FEC04EC-B3F9-4EE2-994F-E71E4494B6FB}" destId="{64DC1176-E4A6-41E6-B749-48485923F7AE}" srcOrd="0" destOrd="0" parTransId="{40A9322B-C0BC-4891-96F8-C4A4D7CF43AB}" sibTransId="{5D3C5AD5-9311-4C93-A5F2-172EF08D90CA}"/>
    <dgm:cxn modelId="{1B6C2C2A-D2B5-403D-B0DB-64626DAAFC3D}" type="presOf" srcId="{07323E07-618D-4A3F-BE92-52CF85EEB1D2}" destId="{F2C07388-D47B-41A5-A2BB-C80101E66A8A}" srcOrd="0" destOrd="0" presId="urn:microsoft.com/office/officeart/2005/8/layout/radial6"/>
    <dgm:cxn modelId="{A4ED6B4D-7064-42CD-8ACF-389DA8B9C925}" srcId="{64DC1176-E4A6-41E6-B749-48485923F7AE}" destId="{07323E07-618D-4A3F-BE92-52CF85EEB1D2}" srcOrd="3" destOrd="0" parTransId="{219D4C9C-B4CD-4FE5-B8D8-98227B342A9D}" sibTransId="{DC093EC8-9184-4CA2-A144-860CE48CE17F}"/>
    <dgm:cxn modelId="{C572507C-AF0D-4AD9-A131-9FB2FD09B1F2}" type="presOf" srcId="{DC093EC8-9184-4CA2-A144-860CE48CE17F}" destId="{439F41DA-83E3-473A-91D3-FB5DA017401A}" srcOrd="0" destOrd="0" presId="urn:microsoft.com/office/officeart/2005/8/layout/radial6"/>
    <dgm:cxn modelId="{196C525D-67C0-4C0C-8D18-1BAE691CC938}" type="presOf" srcId="{7047E322-C4B4-4193-A06E-636D6D961219}" destId="{64A8FAD1-092C-41EF-A121-54AA36023DE4}" srcOrd="0" destOrd="0" presId="urn:microsoft.com/office/officeart/2005/8/layout/radial6"/>
    <dgm:cxn modelId="{C17450D3-280B-4916-909F-926CAEE7FCDA}" srcId="{64DC1176-E4A6-41E6-B749-48485923F7AE}" destId="{5E4F5038-854D-4FE7-8D75-B83D08F84E5B}" srcOrd="4" destOrd="0" parTransId="{0BB50667-7891-4408-A6BC-D5CD5EDF3FA0}" sibTransId="{89A0E897-5175-4D65-8433-4F37769A5874}"/>
    <dgm:cxn modelId="{B1AA0E0C-7608-4207-8BA6-A2110684DF17}" type="presParOf" srcId="{E93E9B70-A32B-4D92-B887-2E5AF4F37DA0}" destId="{149C2981-A2B8-49A1-8FD0-262FE1B5ADF5}" srcOrd="0" destOrd="0" presId="urn:microsoft.com/office/officeart/2005/8/layout/radial6"/>
    <dgm:cxn modelId="{05870DB7-D955-4CF7-A919-637A361DCC67}" type="presParOf" srcId="{E93E9B70-A32B-4D92-B887-2E5AF4F37DA0}" destId="{18E38F44-001B-4D90-8311-DF6BF3849164}" srcOrd="1" destOrd="0" presId="urn:microsoft.com/office/officeart/2005/8/layout/radial6"/>
    <dgm:cxn modelId="{45653B57-1A99-4461-8A32-BEFDBBCB4D5D}" type="presParOf" srcId="{E93E9B70-A32B-4D92-B887-2E5AF4F37DA0}" destId="{ADBA8FFB-1212-4152-B7B6-8B6CD90F6D2A}" srcOrd="2" destOrd="0" presId="urn:microsoft.com/office/officeart/2005/8/layout/radial6"/>
    <dgm:cxn modelId="{239276C4-F84A-4189-A1B2-3669B87C02CE}" type="presParOf" srcId="{E93E9B70-A32B-4D92-B887-2E5AF4F37DA0}" destId="{4A679F52-4862-4679-9721-3DE3C8ECB8B6}" srcOrd="3" destOrd="0" presId="urn:microsoft.com/office/officeart/2005/8/layout/radial6"/>
    <dgm:cxn modelId="{FEA42E78-290C-441F-8AC0-8DC60AB6F6A6}" type="presParOf" srcId="{E93E9B70-A32B-4D92-B887-2E5AF4F37DA0}" destId="{86A0EAF3-AAAC-4C49-A9B2-ECE253932F2D}" srcOrd="4" destOrd="0" presId="urn:microsoft.com/office/officeart/2005/8/layout/radial6"/>
    <dgm:cxn modelId="{ECD8C5F1-1938-415A-AD83-C12CD7B07295}" type="presParOf" srcId="{E93E9B70-A32B-4D92-B887-2E5AF4F37DA0}" destId="{356571CC-93ED-4C9D-B7A0-A74B289D8F6F}" srcOrd="5" destOrd="0" presId="urn:microsoft.com/office/officeart/2005/8/layout/radial6"/>
    <dgm:cxn modelId="{FAE7C271-E86C-433E-A0EB-021FEC9ACF2C}" type="presParOf" srcId="{E93E9B70-A32B-4D92-B887-2E5AF4F37DA0}" destId="{64A8FAD1-092C-41EF-A121-54AA36023DE4}" srcOrd="6" destOrd="0" presId="urn:microsoft.com/office/officeart/2005/8/layout/radial6"/>
    <dgm:cxn modelId="{0EC760B5-2137-4EF1-B4E7-9D66AE51C84F}" type="presParOf" srcId="{E93E9B70-A32B-4D92-B887-2E5AF4F37DA0}" destId="{29D909A5-C1C0-4A50-BE9E-2E3697BD14CF}" srcOrd="7" destOrd="0" presId="urn:microsoft.com/office/officeart/2005/8/layout/radial6"/>
    <dgm:cxn modelId="{8C911270-1333-4953-ABF4-40DF9A55B4A9}" type="presParOf" srcId="{E93E9B70-A32B-4D92-B887-2E5AF4F37DA0}" destId="{5AB1AEDA-5281-44FE-9542-026832AC78D8}" srcOrd="8" destOrd="0" presId="urn:microsoft.com/office/officeart/2005/8/layout/radial6"/>
    <dgm:cxn modelId="{B944CE29-2300-41D5-BF24-7353D266F87C}" type="presParOf" srcId="{E93E9B70-A32B-4D92-B887-2E5AF4F37DA0}" destId="{401E40E8-E9C3-47C5-94F4-FB84A0D35FD3}" srcOrd="9" destOrd="0" presId="urn:microsoft.com/office/officeart/2005/8/layout/radial6"/>
    <dgm:cxn modelId="{592A4050-04A0-4CAE-A381-7CBFE1C0FB05}" type="presParOf" srcId="{E93E9B70-A32B-4D92-B887-2E5AF4F37DA0}" destId="{F2C07388-D47B-41A5-A2BB-C80101E66A8A}" srcOrd="10" destOrd="0" presId="urn:microsoft.com/office/officeart/2005/8/layout/radial6"/>
    <dgm:cxn modelId="{3A3F060F-E474-443A-B3BF-DF15396A7BC5}" type="presParOf" srcId="{E93E9B70-A32B-4D92-B887-2E5AF4F37DA0}" destId="{F6D722F6-279F-4C73-81E4-5AC996312727}" srcOrd="11" destOrd="0" presId="urn:microsoft.com/office/officeart/2005/8/layout/radial6"/>
    <dgm:cxn modelId="{32ACD4B7-4699-451E-8CD6-F4D28C68E410}" type="presParOf" srcId="{E93E9B70-A32B-4D92-B887-2E5AF4F37DA0}" destId="{439F41DA-83E3-473A-91D3-FB5DA017401A}" srcOrd="12" destOrd="0" presId="urn:microsoft.com/office/officeart/2005/8/layout/radial6"/>
    <dgm:cxn modelId="{8CA7FA07-BA2E-4B1B-A07C-50C6DF94E27D}" type="presParOf" srcId="{E93E9B70-A32B-4D92-B887-2E5AF4F37DA0}" destId="{2DA0760E-FD2D-468D-99B0-8A36F4378005}" srcOrd="13" destOrd="0" presId="urn:microsoft.com/office/officeart/2005/8/layout/radial6"/>
    <dgm:cxn modelId="{A75C99D4-4782-4FD3-B403-DC46F9938BC9}" type="presParOf" srcId="{E93E9B70-A32B-4D92-B887-2E5AF4F37DA0}" destId="{C58B5936-6397-4A5B-B21B-F1B316807F7D}" srcOrd="14" destOrd="0" presId="urn:microsoft.com/office/officeart/2005/8/layout/radial6"/>
    <dgm:cxn modelId="{759B3C04-AE31-45E7-947A-D4FEFFC9A4CF}" type="presParOf" srcId="{E93E9B70-A32B-4D92-B887-2E5AF4F37DA0}" destId="{7A002F42-0FF8-4AB7-9905-CE777D27FCF8}" srcOrd="15" destOrd="0" presId="urn:microsoft.com/office/officeart/2005/8/layout/radial6"/>
    <dgm:cxn modelId="{1F11C98E-C1A6-4583-96E5-50A025ACC902}" type="presParOf" srcId="{E93E9B70-A32B-4D92-B887-2E5AF4F37DA0}" destId="{DF672FAA-87EA-4CF9-A7C9-CA1E0C591648}" srcOrd="16" destOrd="0" presId="urn:microsoft.com/office/officeart/2005/8/layout/radial6"/>
    <dgm:cxn modelId="{E83040A3-4870-4FFB-8DEC-52DA8728E835}" type="presParOf" srcId="{E93E9B70-A32B-4D92-B887-2E5AF4F37DA0}" destId="{42CE4935-671B-47BC-9E76-BF475B332619}" srcOrd="17" destOrd="0" presId="urn:microsoft.com/office/officeart/2005/8/layout/radial6"/>
    <dgm:cxn modelId="{BBB748BB-BC0E-4931-BA31-B420BDEB53AD}" type="presParOf" srcId="{E93E9B70-A32B-4D92-B887-2E5AF4F37DA0}" destId="{CC0D61C1-1488-488B-AD1A-87266908B429}" srcOrd="18" destOrd="0" presId="urn:microsoft.com/office/officeart/2005/8/layout/radial6"/>
    <dgm:cxn modelId="{EA400CE0-4585-4553-923D-6D4401522C89}" type="presParOf" srcId="{E93E9B70-A32B-4D92-B887-2E5AF4F37DA0}" destId="{56562054-9B5A-4F74-BBCC-418BCD7715A7}" srcOrd="19" destOrd="0" presId="urn:microsoft.com/office/officeart/2005/8/layout/radial6"/>
    <dgm:cxn modelId="{67BC3AA9-7660-418E-9E3B-D049AF29C747}" type="presParOf" srcId="{E93E9B70-A32B-4D92-B887-2E5AF4F37DA0}" destId="{BBBEB43D-F689-4EB3-8C0D-96C7F77B020D}" srcOrd="20" destOrd="0" presId="urn:microsoft.com/office/officeart/2005/8/layout/radial6"/>
    <dgm:cxn modelId="{D08C97F3-DA21-4157-ADAA-BABA4693DE72}" type="presParOf" srcId="{E93E9B70-A32B-4D92-B887-2E5AF4F37DA0}" destId="{D6FF416E-46E1-4EAF-B2D5-94B96B6EFB76}" srcOrd="21" destOrd="0" presId="urn:microsoft.com/office/officeart/2005/8/layout/radial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73B53-BA82-4A74-B8EE-C6F9B43590F9}">
      <dsp:nvSpPr>
        <dsp:cNvPr id="0" name=""/>
        <dsp:cNvSpPr/>
      </dsp:nvSpPr>
      <dsp:spPr>
        <a:xfrm>
          <a:off x="810281" y="353181"/>
          <a:ext cx="4000857" cy="4000857"/>
        </a:xfrm>
        <a:prstGeom prst="blockArc">
          <a:avLst>
            <a:gd name="adj1" fmla="val 70143"/>
            <a:gd name="adj2" fmla="val 10870143"/>
            <a:gd name="adj3" fmla="val 42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399291-1AC1-4BBA-AD92-853F004A91FA}">
      <dsp:nvSpPr>
        <dsp:cNvPr id="0" name=""/>
        <dsp:cNvSpPr/>
      </dsp:nvSpPr>
      <dsp:spPr>
        <a:xfrm>
          <a:off x="810281" y="353181"/>
          <a:ext cx="4000857" cy="4000857"/>
        </a:xfrm>
        <a:prstGeom prst="blockArc">
          <a:avLst>
            <a:gd name="adj1" fmla="val 10870143"/>
            <a:gd name="adj2" fmla="val 70143"/>
            <a:gd name="adj3" fmla="val 422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1D6265-ABDC-40CB-9EA5-BD9FAF2C81E8}">
      <dsp:nvSpPr>
        <dsp:cNvPr id="0" name=""/>
        <dsp:cNvSpPr/>
      </dsp:nvSpPr>
      <dsp:spPr>
        <a:xfrm>
          <a:off x="1589134" y="1305519"/>
          <a:ext cx="2308133" cy="21209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b="1" kern="1200" dirty="0" smtClean="0"/>
            <a:t>Diagnosis of LTBI</a:t>
          </a:r>
          <a:endParaRPr lang="en-MY" sz="2500" b="1" kern="1200" dirty="0"/>
        </a:p>
      </dsp:txBody>
      <dsp:txXfrm>
        <a:off x="1927152" y="1616129"/>
        <a:ext cx="1632097" cy="1499760"/>
      </dsp:txXfrm>
    </dsp:sp>
    <dsp:sp modelId="{C8075476-266B-4064-8ADD-CBCC8B680898}">
      <dsp:nvSpPr>
        <dsp:cNvPr id="0" name=""/>
        <dsp:cNvSpPr/>
      </dsp:nvSpPr>
      <dsp:spPr>
        <a:xfrm>
          <a:off x="266000" y="1726710"/>
          <a:ext cx="1173897" cy="1173897"/>
        </a:xfrm>
        <a:prstGeom prst="ellipse">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TST</a:t>
          </a:r>
          <a:endParaRPr lang="en-MY" sz="2400" kern="1200" dirty="0"/>
        </a:p>
      </dsp:txBody>
      <dsp:txXfrm>
        <a:off x="437913" y="1898623"/>
        <a:ext cx="830071" cy="830071"/>
      </dsp:txXfrm>
    </dsp:sp>
    <dsp:sp modelId="{91A7E633-C8F4-4AE8-AF60-E81D52B939D5}">
      <dsp:nvSpPr>
        <dsp:cNvPr id="0" name=""/>
        <dsp:cNvSpPr/>
      </dsp:nvSpPr>
      <dsp:spPr>
        <a:xfrm>
          <a:off x="4181522" y="1806612"/>
          <a:ext cx="1173897" cy="1173897"/>
        </a:xfrm>
        <a:prstGeom prst="ellipse">
          <a:avLst/>
        </a:prstGeom>
        <a:solidFill>
          <a:srgbClr val="92D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IGRA</a:t>
          </a:r>
          <a:endParaRPr lang="en-MY" sz="2400" kern="1200" dirty="0"/>
        </a:p>
      </dsp:txBody>
      <dsp:txXfrm>
        <a:off x="4353435" y="1978525"/>
        <a:ext cx="830071" cy="830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5A42-D452-40E3-9426-73ED2F058DEB}">
      <dsp:nvSpPr>
        <dsp:cNvPr id="0" name=""/>
        <dsp:cNvSpPr/>
      </dsp:nvSpPr>
      <dsp:spPr>
        <a:xfrm>
          <a:off x="1083563" y="46291"/>
          <a:ext cx="2221992" cy="2221992"/>
        </a:xfrm>
        <a:prstGeom prst="ellipse">
          <a:avLst/>
        </a:prstGeom>
        <a:solidFill>
          <a:srgbClr val="FF0000">
            <a:alpha val="50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t>TB</a:t>
          </a:r>
          <a:endParaRPr lang="en-MY" sz="4800" kern="1200" dirty="0"/>
        </a:p>
      </dsp:txBody>
      <dsp:txXfrm>
        <a:off x="1379829" y="435140"/>
        <a:ext cx="1629460" cy="999896"/>
      </dsp:txXfrm>
    </dsp:sp>
    <dsp:sp modelId="{FBA6C403-2365-40BC-8B71-A69FE38689CB}">
      <dsp:nvSpPr>
        <dsp:cNvPr id="0" name=""/>
        <dsp:cNvSpPr/>
      </dsp:nvSpPr>
      <dsp:spPr>
        <a:xfrm>
          <a:off x="1885332" y="1435036"/>
          <a:ext cx="2221992" cy="2221992"/>
        </a:xfrm>
        <a:prstGeom prst="ellipse">
          <a:avLst/>
        </a:prstGeom>
        <a:solidFill>
          <a:srgbClr val="0000CC">
            <a:alpha val="82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bg1"/>
              </a:solidFill>
            </a:rPr>
            <a:t>NTM</a:t>
          </a:r>
          <a:endParaRPr lang="en-MY" sz="4800" kern="1200" dirty="0">
            <a:solidFill>
              <a:schemeClr val="bg1"/>
            </a:solidFill>
          </a:endParaRPr>
        </a:p>
      </dsp:txBody>
      <dsp:txXfrm>
        <a:off x="2564892" y="2009051"/>
        <a:ext cx="1333195" cy="1222095"/>
      </dsp:txXfrm>
    </dsp:sp>
    <dsp:sp modelId="{241C7FD3-110B-4515-9C0B-DBB3361EB52E}">
      <dsp:nvSpPr>
        <dsp:cNvPr id="0" name=""/>
        <dsp:cNvSpPr/>
      </dsp:nvSpPr>
      <dsp:spPr>
        <a:xfrm>
          <a:off x="281795" y="1435036"/>
          <a:ext cx="2221992" cy="2221992"/>
        </a:xfrm>
        <a:prstGeom prst="ellipse">
          <a:avLst/>
        </a:prstGeom>
        <a:solidFill>
          <a:srgbClr val="FFFF00">
            <a:alpha val="85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solidFill>
                <a:schemeClr val="tx1"/>
              </a:solidFill>
            </a:rPr>
            <a:t>BCG</a:t>
          </a:r>
          <a:endParaRPr lang="en-MY" sz="4800" kern="1200" dirty="0">
            <a:solidFill>
              <a:schemeClr val="tx1"/>
            </a:solidFill>
          </a:endParaRPr>
        </a:p>
      </dsp:txBody>
      <dsp:txXfrm>
        <a:off x="491032" y="2009051"/>
        <a:ext cx="1333195" cy="1222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9A5A42-D452-40E3-9426-73ED2F058DEB}">
      <dsp:nvSpPr>
        <dsp:cNvPr id="0" name=""/>
        <dsp:cNvSpPr/>
      </dsp:nvSpPr>
      <dsp:spPr>
        <a:xfrm>
          <a:off x="1173672" y="432170"/>
          <a:ext cx="1193780" cy="1240432"/>
        </a:xfrm>
        <a:prstGeom prst="ellipse">
          <a:avLst/>
        </a:prstGeom>
        <a:solidFill>
          <a:srgbClr val="FF0000">
            <a:alpha val="66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00"/>
              </a:solidFill>
            </a:rPr>
            <a:t>TB</a:t>
          </a:r>
          <a:endParaRPr lang="en-MY" sz="1900" kern="1200" dirty="0">
            <a:solidFill>
              <a:srgbClr val="FFFF00"/>
            </a:solidFill>
          </a:endParaRPr>
        </a:p>
      </dsp:txBody>
      <dsp:txXfrm>
        <a:off x="1332842" y="649246"/>
        <a:ext cx="875439" cy="558194"/>
      </dsp:txXfrm>
    </dsp:sp>
    <dsp:sp modelId="{FBA6C403-2365-40BC-8B71-A69FE38689CB}">
      <dsp:nvSpPr>
        <dsp:cNvPr id="0" name=""/>
        <dsp:cNvSpPr/>
      </dsp:nvSpPr>
      <dsp:spPr>
        <a:xfrm>
          <a:off x="2029024" y="1788306"/>
          <a:ext cx="1816658" cy="815588"/>
        </a:xfrm>
        <a:prstGeom prst="ellipse">
          <a:avLst/>
        </a:prstGeom>
        <a:solidFill>
          <a:srgbClr val="0000CC">
            <a:alpha val="82000"/>
          </a:srgb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00"/>
              </a:solidFill>
            </a:rPr>
            <a:t>NTM</a:t>
          </a:r>
          <a:endParaRPr lang="en-MY" sz="1900" kern="1200" dirty="0">
            <a:solidFill>
              <a:srgbClr val="FFFF00"/>
            </a:solidFill>
          </a:endParaRPr>
        </a:p>
      </dsp:txBody>
      <dsp:txXfrm>
        <a:off x="2584619" y="1999000"/>
        <a:ext cx="1089995" cy="448573"/>
      </dsp:txXfrm>
    </dsp:sp>
    <dsp:sp modelId="{241C7FD3-110B-4515-9C0B-DBB3361EB52E}">
      <dsp:nvSpPr>
        <dsp:cNvPr id="0" name=""/>
        <dsp:cNvSpPr/>
      </dsp:nvSpPr>
      <dsp:spPr>
        <a:xfrm>
          <a:off x="660378" y="1788306"/>
          <a:ext cx="909346" cy="798984"/>
        </a:xfrm>
        <a:prstGeom prst="ellipse">
          <a:avLst/>
        </a:prstGeom>
        <a:solidFill>
          <a:schemeClr val="bg2">
            <a:lumMod val="10000"/>
            <a:alpha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00"/>
              </a:solidFill>
            </a:rPr>
            <a:t>BCG</a:t>
          </a:r>
          <a:endParaRPr lang="en-MY" sz="1900" kern="1200" dirty="0">
            <a:solidFill>
              <a:srgbClr val="FFFF00"/>
            </a:solidFill>
          </a:endParaRPr>
        </a:p>
      </dsp:txBody>
      <dsp:txXfrm>
        <a:off x="746008" y="1994710"/>
        <a:ext cx="545607" cy="439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F416E-46E1-4EAF-B2D5-94B96B6EFB76}">
      <dsp:nvSpPr>
        <dsp:cNvPr id="0" name=""/>
        <dsp:cNvSpPr/>
      </dsp:nvSpPr>
      <dsp:spPr>
        <a:xfrm>
          <a:off x="1614993" y="706046"/>
          <a:ext cx="5068192" cy="5068192"/>
        </a:xfrm>
        <a:prstGeom prst="blockArc">
          <a:avLst>
            <a:gd name="adj1" fmla="val 13114286"/>
            <a:gd name="adj2" fmla="val 16200000"/>
            <a:gd name="adj3" fmla="val 3904"/>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CC0D61C1-1488-488B-AD1A-87266908B429}">
      <dsp:nvSpPr>
        <dsp:cNvPr id="0" name=""/>
        <dsp:cNvSpPr/>
      </dsp:nvSpPr>
      <dsp:spPr>
        <a:xfrm>
          <a:off x="1614993" y="706046"/>
          <a:ext cx="5068192" cy="5068192"/>
        </a:xfrm>
        <a:prstGeom prst="blockArc">
          <a:avLst>
            <a:gd name="adj1" fmla="val 10028571"/>
            <a:gd name="adj2" fmla="val 13114286"/>
            <a:gd name="adj3" fmla="val 3904"/>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7A002F42-0FF8-4AB7-9905-CE777D27FCF8}">
      <dsp:nvSpPr>
        <dsp:cNvPr id="0" name=""/>
        <dsp:cNvSpPr/>
      </dsp:nvSpPr>
      <dsp:spPr>
        <a:xfrm>
          <a:off x="1614993" y="706046"/>
          <a:ext cx="5068192" cy="5068192"/>
        </a:xfrm>
        <a:prstGeom prst="blockArc">
          <a:avLst>
            <a:gd name="adj1" fmla="val 6942857"/>
            <a:gd name="adj2" fmla="val 10028571"/>
            <a:gd name="adj3" fmla="val 3904"/>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439F41DA-83E3-473A-91D3-FB5DA017401A}">
      <dsp:nvSpPr>
        <dsp:cNvPr id="0" name=""/>
        <dsp:cNvSpPr/>
      </dsp:nvSpPr>
      <dsp:spPr>
        <a:xfrm>
          <a:off x="1614993" y="706046"/>
          <a:ext cx="5068192" cy="5068192"/>
        </a:xfrm>
        <a:prstGeom prst="blockArc">
          <a:avLst>
            <a:gd name="adj1" fmla="val 3857143"/>
            <a:gd name="adj2" fmla="val 6942857"/>
            <a:gd name="adj3" fmla="val 3904"/>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401E40E8-E9C3-47C5-94F4-FB84A0D35FD3}">
      <dsp:nvSpPr>
        <dsp:cNvPr id="0" name=""/>
        <dsp:cNvSpPr/>
      </dsp:nvSpPr>
      <dsp:spPr>
        <a:xfrm>
          <a:off x="1614993" y="706046"/>
          <a:ext cx="5068192" cy="5068192"/>
        </a:xfrm>
        <a:prstGeom prst="blockArc">
          <a:avLst>
            <a:gd name="adj1" fmla="val 771429"/>
            <a:gd name="adj2" fmla="val 3857143"/>
            <a:gd name="adj3" fmla="val 3904"/>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64A8FAD1-092C-41EF-A121-54AA36023DE4}">
      <dsp:nvSpPr>
        <dsp:cNvPr id="0" name=""/>
        <dsp:cNvSpPr/>
      </dsp:nvSpPr>
      <dsp:spPr>
        <a:xfrm>
          <a:off x="1614993" y="706046"/>
          <a:ext cx="5068192" cy="5068192"/>
        </a:xfrm>
        <a:prstGeom prst="blockArc">
          <a:avLst>
            <a:gd name="adj1" fmla="val 19285714"/>
            <a:gd name="adj2" fmla="val 771429"/>
            <a:gd name="adj3" fmla="val 3904"/>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4A679F52-4862-4679-9721-3DE3C8ECB8B6}">
      <dsp:nvSpPr>
        <dsp:cNvPr id="0" name=""/>
        <dsp:cNvSpPr/>
      </dsp:nvSpPr>
      <dsp:spPr>
        <a:xfrm>
          <a:off x="1614993" y="706046"/>
          <a:ext cx="5068192" cy="5068192"/>
        </a:xfrm>
        <a:prstGeom prst="blockArc">
          <a:avLst>
            <a:gd name="adj1" fmla="val 16200000"/>
            <a:gd name="adj2" fmla="val 19285714"/>
            <a:gd name="adj3" fmla="val 3904"/>
          </a:avLst>
        </a:prstGeom>
        <a:solidFill>
          <a:schemeClr val="tx1">
            <a:lumMod val="95000"/>
            <a:lumOff val="5000"/>
          </a:schemeClr>
        </a:solidFill>
        <a:ln>
          <a:noFill/>
        </a:ln>
        <a:effectLst/>
      </dsp:spPr>
      <dsp:style>
        <a:lnRef idx="0">
          <a:scrgbClr r="0" g="0" b="0"/>
        </a:lnRef>
        <a:fillRef idx="1">
          <a:scrgbClr r="0" g="0" b="0"/>
        </a:fillRef>
        <a:effectRef idx="0">
          <a:scrgbClr r="0" g="0" b="0"/>
        </a:effectRef>
        <a:fontRef idx="minor">
          <a:schemeClr val="lt1"/>
        </a:fontRef>
      </dsp:style>
    </dsp:sp>
    <dsp:sp modelId="{149C2981-A2B8-49A1-8FD0-262FE1B5ADF5}">
      <dsp:nvSpPr>
        <dsp:cNvPr id="0" name=""/>
        <dsp:cNvSpPr/>
      </dsp:nvSpPr>
      <dsp:spPr>
        <a:xfrm>
          <a:off x="2813157" y="1958598"/>
          <a:ext cx="2671864" cy="2563087"/>
        </a:xfrm>
        <a:prstGeom prst="ellipse">
          <a:avLst/>
        </a:prstGeom>
        <a:solidFill>
          <a:srgbClr val="00B050"/>
        </a:solidFill>
        <a:ln w="19050" cap="flat" cmpd="sng" algn="ctr">
          <a:solidFill>
            <a:schemeClr val="tx1">
              <a:lumMod val="95000"/>
              <a:lumOff val="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i="0" kern="1200" baseline="0" dirty="0" smtClean="0">
              <a:solidFill>
                <a:schemeClr val="bg1"/>
              </a:solidFill>
              <a:latin typeface="Arial" pitchFamily="34" charset="0"/>
            </a:rPr>
            <a:t>Diagnosis  of Active TB</a:t>
          </a:r>
          <a:endParaRPr lang="en-MY" sz="2800" b="1" i="0" kern="1200" baseline="0" dirty="0">
            <a:solidFill>
              <a:schemeClr val="bg1"/>
            </a:solidFill>
            <a:latin typeface="Arial" pitchFamily="34" charset="0"/>
          </a:endParaRPr>
        </a:p>
      </dsp:txBody>
      <dsp:txXfrm>
        <a:off x="3204442" y="2333953"/>
        <a:ext cx="1889294" cy="1812377"/>
      </dsp:txXfrm>
    </dsp:sp>
    <dsp:sp modelId="{18E38F44-001B-4D90-8311-DF6BF3849164}">
      <dsp:nvSpPr>
        <dsp:cNvPr id="0" name=""/>
        <dsp:cNvSpPr/>
      </dsp:nvSpPr>
      <dsp:spPr>
        <a:xfrm>
          <a:off x="3292726" y="-62184"/>
          <a:ext cx="1712727" cy="1635402"/>
        </a:xfrm>
        <a:prstGeom prst="ellipse">
          <a:avLst/>
        </a:prstGeom>
        <a:solidFill>
          <a:srgbClr val="0099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0" kern="1200" baseline="0" dirty="0" smtClean="0">
              <a:latin typeface="Arial" pitchFamily="34" charset="0"/>
            </a:rPr>
            <a:t>Symptoms</a:t>
          </a:r>
          <a:endParaRPr lang="en-MY" sz="1700" b="1" i="0" kern="1200" baseline="0" dirty="0">
            <a:latin typeface="Arial" pitchFamily="34" charset="0"/>
          </a:endParaRPr>
        </a:p>
      </dsp:txBody>
      <dsp:txXfrm>
        <a:off x="3543549" y="177315"/>
        <a:ext cx="1211081" cy="1156404"/>
      </dsp:txXfrm>
    </dsp:sp>
    <dsp:sp modelId="{86A0EAF3-AAAC-4C49-A9B2-ECE253932F2D}">
      <dsp:nvSpPr>
        <dsp:cNvPr id="0" name=""/>
        <dsp:cNvSpPr/>
      </dsp:nvSpPr>
      <dsp:spPr>
        <a:xfrm>
          <a:off x="5404556" y="1003911"/>
          <a:ext cx="1374183" cy="1374183"/>
        </a:xfrm>
        <a:prstGeom prst="ellipse">
          <a:avLst/>
        </a:prstGeom>
        <a:solidFill>
          <a:srgbClr val="00336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0" kern="1200" baseline="0" dirty="0" smtClean="0">
              <a:latin typeface="Arial" pitchFamily="34" charset="0"/>
            </a:rPr>
            <a:t>Signs</a:t>
          </a:r>
          <a:endParaRPr lang="en-MY" sz="1700" b="1" i="0" kern="1200" baseline="0" dirty="0">
            <a:latin typeface="Arial" pitchFamily="34" charset="0"/>
          </a:endParaRPr>
        </a:p>
      </dsp:txBody>
      <dsp:txXfrm>
        <a:off x="5605800" y="1205155"/>
        <a:ext cx="971695" cy="971695"/>
      </dsp:txXfrm>
    </dsp:sp>
    <dsp:sp modelId="{29D909A5-C1C0-4A50-BE9E-2E3697BD14CF}">
      <dsp:nvSpPr>
        <dsp:cNvPr id="0" name=""/>
        <dsp:cNvSpPr/>
      </dsp:nvSpPr>
      <dsp:spPr>
        <a:xfrm>
          <a:off x="5884329" y="3105931"/>
          <a:ext cx="1374183" cy="1374183"/>
        </a:xfrm>
        <a:prstGeom prst="ellipse">
          <a:avLst/>
        </a:prstGeom>
        <a:solidFill>
          <a:schemeClr val="bg2">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0" kern="1200" baseline="0" dirty="0" smtClean="0">
              <a:latin typeface="Arial" pitchFamily="34" charset="0"/>
            </a:rPr>
            <a:t>CXR</a:t>
          </a:r>
          <a:endParaRPr lang="en-MY" sz="1700" b="1" i="0" kern="1200" baseline="0" dirty="0">
            <a:latin typeface="Arial" pitchFamily="34" charset="0"/>
          </a:endParaRPr>
        </a:p>
      </dsp:txBody>
      <dsp:txXfrm>
        <a:off x="6085573" y="3307175"/>
        <a:ext cx="971695" cy="971695"/>
      </dsp:txXfrm>
    </dsp:sp>
    <dsp:sp modelId="{F2C07388-D47B-41A5-A2BB-C80101E66A8A}">
      <dsp:nvSpPr>
        <dsp:cNvPr id="0" name=""/>
        <dsp:cNvSpPr/>
      </dsp:nvSpPr>
      <dsp:spPr>
        <a:xfrm>
          <a:off x="4540036" y="4791620"/>
          <a:ext cx="1374183" cy="137418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0" kern="1200" baseline="0" dirty="0" smtClean="0">
              <a:latin typeface="Arial" pitchFamily="34" charset="0"/>
            </a:rPr>
            <a:t>Sputum AFB</a:t>
          </a:r>
          <a:endParaRPr lang="en-MY" sz="1700" b="1" i="0" kern="1200" baseline="0" dirty="0">
            <a:latin typeface="Arial" pitchFamily="34" charset="0"/>
          </a:endParaRPr>
        </a:p>
      </dsp:txBody>
      <dsp:txXfrm>
        <a:off x="4741280" y="4992864"/>
        <a:ext cx="971695" cy="971695"/>
      </dsp:txXfrm>
    </dsp:sp>
    <dsp:sp modelId="{2DA0760E-FD2D-468D-99B0-8A36F4378005}">
      <dsp:nvSpPr>
        <dsp:cNvPr id="0" name=""/>
        <dsp:cNvSpPr/>
      </dsp:nvSpPr>
      <dsp:spPr>
        <a:xfrm>
          <a:off x="2383959" y="4791620"/>
          <a:ext cx="1374183" cy="1374183"/>
        </a:xfrm>
        <a:prstGeom prst="ellipse">
          <a:avLst/>
        </a:prstGeom>
        <a:solidFill>
          <a:srgbClr val="9966FF"/>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0" kern="1200" baseline="0" dirty="0" smtClean="0">
              <a:latin typeface="Arial" pitchFamily="34" charset="0"/>
            </a:rPr>
            <a:t>Culture</a:t>
          </a:r>
          <a:endParaRPr lang="en-MY" sz="1700" b="1" i="0" kern="1200" baseline="0" dirty="0">
            <a:latin typeface="Arial" pitchFamily="34" charset="0"/>
          </a:endParaRPr>
        </a:p>
      </dsp:txBody>
      <dsp:txXfrm>
        <a:off x="2585203" y="4992864"/>
        <a:ext cx="971695" cy="971695"/>
      </dsp:txXfrm>
    </dsp:sp>
    <dsp:sp modelId="{DF672FAA-87EA-4CF9-A7C9-CA1E0C591648}">
      <dsp:nvSpPr>
        <dsp:cNvPr id="0" name=""/>
        <dsp:cNvSpPr/>
      </dsp:nvSpPr>
      <dsp:spPr>
        <a:xfrm>
          <a:off x="1039667" y="3105931"/>
          <a:ext cx="1374183" cy="1374183"/>
        </a:xfrm>
        <a:prstGeom prst="ellipse">
          <a:avLst/>
        </a:prstGeom>
        <a:solidFill>
          <a:srgbClr val="FF3399"/>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0" kern="1200" baseline="0" dirty="0" smtClean="0">
              <a:latin typeface="Arial" pitchFamily="34" charset="0"/>
            </a:rPr>
            <a:t>PCR</a:t>
          </a:r>
          <a:endParaRPr lang="en-MY" sz="1700" b="1" i="0" kern="1200" baseline="0" dirty="0">
            <a:latin typeface="Arial" pitchFamily="34" charset="0"/>
          </a:endParaRPr>
        </a:p>
      </dsp:txBody>
      <dsp:txXfrm>
        <a:off x="1240911" y="3307175"/>
        <a:ext cx="971695" cy="971695"/>
      </dsp:txXfrm>
    </dsp:sp>
    <dsp:sp modelId="{56562054-9B5A-4F74-BBCC-418BCD7715A7}">
      <dsp:nvSpPr>
        <dsp:cNvPr id="0" name=""/>
        <dsp:cNvSpPr/>
      </dsp:nvSpPr>
      <dsp:spPr>
        <a:xfrm>
          <a:off x="1519439" y="1003911"/>
          <a:ext cx="1374183" cy="1374183"/>
        </a:xfrm>
        <a:prstGeom prst="ellipse">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i="0" kern="1200" baseline="0" dirty="0" smtClean="0">
              <a:latin typeface="Arial" pitchFamily="34" charset="0"/>
            </a:rPr>
            <a:t>Biopsy</a:t>
          </a:r>
          <a:endParaRPr lang="en-MY" sz="1700" b="1" i="0" kern="1200" baseline="0" dirty="0">
            <a:latin typeface="Arial" pitchFamily="34" charset="0"/>
          </a:endParaRPr>
        </a:p>
      </dsp:txBody>
      <dsp:txXfrm>
        <a:off x="1720683" y="1205155"/>
        <a:ext cx="971695" cy="971695"/>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F87D7F-5967-4BE7-97DB-424986C9B680}" type="datetimeFigureOut">
              <a:rPr lang="fa-IR" smtClean="0"/>
              <a:pPr/>
              <a:t>05/11/1439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833FF4B-8E05-43F3-9E21-026CEEAD61B3}" type="slidenum">
              <a:rPr lang="fa-IR" smtClean="0"/>
              <a:pPr/>
              <a:t>‹#›</a:t>
            </a:fld>
            <a:endParaRPr lang="fa-IR"/>
          </a:p>
        </p:txBody>
      </p:sp>
    </p:spTree>
    <p:extLst>
      <p:ext uri="{BB962C8B-B14F-4D97-AF65-F5344CB8AC3E}">
        <p14:creationId xmlns:p14="http://schemas.microsoft.com/office/powerpoint/2010/main" val="1961839811"/>
      </p:ext>
    </p:extLst>
  </p:cSld>
  <p:clrMap bg1="lt1" tx1="dk1" bg2="lt2" tx2="dk2" accent1="accent1" accent2="accent2" accent3="accent3" accent4="accent4" accent5="accent5" accent6="accent6" hlink="hlink" folHlink="folHlink"/>
  <p:notesStyle>
    <a:lvl1pPr marL="0" algn="r" defTabSz="914310" rtl="1" eaLnBrk="1" latinLnBrk="0" hangingPunct="1">
      <a:defRPr sz="1200" kern="1200">
        <a:solidFill>
          <a:schemeClr val="tx1"/>
        </a:solidFill>
        <a:latin typeface="+mn-lt"/>
        <a:ea typeface="+mn-ea"/>
        <a:cs typeface="+mn-cs"/>
      </a:defRPr>
    </a:lvl1pPr>
    <a:lvl2pPr marL="457155" algn="r" defTabSz="914310" rtl="1" eaLnBrk="1" latinLnBrk="0" hangingPunct="1">
      <a:defRPr sz="1200" kern="1200">
        <a:solidFill>
          <a:schemeClr val="tx1"/>
        </a:solidFill>
        <a:latin typeface="+mn-lt"/>
        <a:ea typeface="+mn-ea"/>
        <a:cs typeface="+mn-cs"/>
      </a:defRPr>
    </a:lvl2pPr>
    <a:lvl3pPr marL="914310" algn="r" defTabSz="914310" rtl="1" eaLnBrk="1" latinLnBrk="0" hangingPunct="1">
      <a:defRPr sz="1200" kern="1200">
        <a:solidFill>
          <a:schemeClr val="tx1"/>
        </a:solidFill>
        <a:latin typeface="+mn-lt"/>
        <a:ea typeface="+mn-ea"/>
        <a:cs typeface="+mn-cs"/>
      </a:defRPr>
    </a:lvl3pPr>
    <a:lvl4pPr marL="1371465" algn="r" defTabSz="914310" rtl="1" eaLnBrk="1" latinLnBrk="0" hangingPunct="1">
      <a:defRPr sz="1200" kern="1200">
        <a:solidFill>
          <a:schemeClr val="tx1"/>
        </a:solidFill>
        <a:latin typeface="+mn-lt"/>
        <a:ea typeface="+mn-ea"/>
        <a:cs typeface="+mn-cs"/>
      </a:defRPr>
    </a:lvl4pPr>
    <a:lvl5pPr marL="1828620" algn="r" defTabSz="914310" rtl="1" eaLnBrk="1" latinLnBrk="0" hangingPunct="1">
      <a:defRPr sz="1200" kern="1200">
        <a:solidFill>
          <a:schemeClr val="tx1"/>
        </a:solidFill>
        <a:latin typeface="+mn-lt"/>
        <a:ea typeface="+mn-ea"/>
        <a:cs typeface="+mn-cs"/>
      </a:defRPr>
    </a:lvl5pPr>
    <a:lvl6pPr marL="2285775" algn="r" defTabSz="914310" rtl="1" eaLnBrk="1" latinLnBrk="0" hangingPunct="1">
      <a:defRPr sz="1200" kern="1200">
        <a:solidFill>
          <a:schemeClr val="tx1"/>
        </a:solidFill>
        <a:latin typeface="+mn-lt"/>
        <a:ea typeface="+mn-ea"/>
        <a:cs typeface="+mn-cs"/>
      </a:defRPr>
    </a:lvl6pPr>
    <a:lvl7pPr marL="2742930" algn="r" defTabSz="914310" rtl="1" eaLnBrk="1" latinLnBrk="0" hangingPunct="1">
      <a:defRPr sz="1200" kern="1200">
        <a:solidFill>
          <a:schemeClr val="tx1"/>
        </a:solidFill>
        <a:latin typeface="+mn-lt"/>
        <a:ea typeface="+mn-ea"/>
        <a:cs typeface="+mn-cs"/>
      </a:defRPr>
    </a:lvl7pPr>
    <a:lvl8pPr marL="3200080" algn="r" defTabSz="914310" rtl="1" eaLnBrk="1" latinLnBrk="0" hangingPunct="1">
      <a:defRPr sz="1200" kern="1200">
        <a:solidFill>
          <a:schemeClr val="tx1"/>
        </a:solidFill>
        <a:latin typeface="+mn-lt"/>
        <a:ea typeface="+mn-ea"/>
        <a:cs typeface="+mn-cs"/>
      </a:defRPr>
    </a:lvl8pPr>
    <a:lvl9pPr marL="3657236" algn="r" defTabSz="91431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57347" name="Slide Number Placeholder 3"/>
          <p:cNvSpPr>
            <a:spLocks noGrp="1"/>
          </p:cNvSpPr>
          <p:nvPr>
            <p:ph type="sldNum" sz="quarter" idx="5"/>
          </p:nvPr>
        </p:nvSpPr>
        <p:spPr bwMode="auto">
          <a:noFill/>
          <a:ln>
            <a:miter lim="800000"/>
            <a:headEnd/>
            <a:tailEnd/>
          </a:ln>
        </p:spPr>
        <p:txBody>
          <a:bodyPr/>
          <a:lstStyle/>
          <a:p>
            <a:fld id="{E3BE4B22-56B9-4D7C-B1EB-1CAA347CA98F}" type="slidenum">
              <a:rPr lang="fa-IR" smtClean="0"/>
              <a:pPr/>
              <a:t>1</a:t>
            </a:fld>
            <a:endParaRPr lang="en-US" smtClean="0"/>
          </a:p>
        </p:txBody>
      </p:sp>
    </p:spTree>
    <p:extLst>
      <p:ext uri="{BB962C8B-B14F-4D97-AF65-F5344CB8AC3E}">
        <p14:creationId xmlns:p14="http://schemas.microsoft.com/office/powerpoint/2010/main" val="1477019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17</a:t>
            </a:fld>
            <a:endParaRPr lang="fa-IR"/>
          </a:p>
        </p:txBody>
      </p:sp>
    </p:spTree>
    <p:extLst>
      <p:ext uri="{BB962C8B-B14F-4D97-AF65-F5344CB8AC3E}">
        <p14:creationId xmlns:p14="http://schemas.microsoft.com/office/powerpoint/2010/main" val="1088168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18</a:t>
            </a:fld>
            <a:endParaRPr lang="fa-IR"/>
          </a:p>
        </p:txBody>
      </p:sp>
    </p:spTree>
    <p:extLst>
      <p:ext uri="{BB962C8B-B14F-4D97-AF65-F5344CB8AC3E}">
        <p14:creationId xmlns:p14="http://schemas.microsoft.com/office/powerpoint/2010/main" val="635843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CDC1D6F-049E-497D-AE41-3E793A379F98}" type="slidenum">
              <a:rPr lang="en-US" smtClean="0"/>
              <a:pPr/>
              <a:t>19</a:t>
            </a:fld>
            <a:endParaRPr lang="en-US" smtClean="0"/>
          </a:p>
        </p:txBody>
      </p:sp>
      <p:sp>
        <p:nvSpPr>
          <p:cNvPr id="33795" name="Rectangle 1"/>
          <p:cNvSpPr>
            <a:spLocks noGrp="1" noRot="1" noChangeAspect="1" noChangeArrowheads="1" noTextEdit="1"/>
          </p:cNvSpPr>
          <p:nvPr>
            <p:ph type="sldImg"/>
          </p:nvPr>
        </p:nvSpPr>
        <p:spPr>
          <a:ln/>
        </p:spPr>
      </p:sp>
      <p:sp>
        <p:nvSpPr>
          <p:cNvPr id="33796" name="Rectangle 2"/>
          <p:cNvSpPr>
            <a:spLocks noGrp="1" noChangeArrowheads="1"/>
          </p:cNvSpPr>
          <p:nvPr>
            <p:ph type="body" idx="1"/>
          </p:nvPr>
        </p:nvSpPr>
        <p:spPr>
          <a:noFill/>
          <a:ln/>
        </p:spPr>
        <p:txBody>
          <a:bodyPr lIns="0" tIns="0" rIns="0" bIns="0"/>
          <a:lstStyle/>
          <a:p>
            <a:pPr algn="l" eaLnBrk="1" hangingPunct="1">
              <a:lnSpc>
                <a:spcPct val="95000"/>
              </a:lnSpc>
              <a:spcBef>
                <a:spcPct val="0"/>
              </a:spcBef>
            </a:pPr>
            <a:r>
              <a:rPr lang="en-US" sz="1600" dirty="0" smtClean="0">
                <a:solidFill>
                  <a:srgbClr val="000000"/>
                </a:solidFill>
                <a:latin typeface="Arial" pitchFamily="34" charset="0"/>
              </a:rPr>
              <a:t>Recently, with the invention of 2 novel tests, the </a:t>
            </a:r>
            <a:r>
              <a:rPr lang="en-US" sz="1600" dirty="0" err="1" smtClean="0">
                <a:solidFill>
                  <a:srgbClr val="000000"/>
                </a:solidFill>
                <a:latin typeface="Arial" pitchFamily="34" charset="0"/>
              </a:rPr>
              <a:t>QuantiFERON</a:t>
            </a:r>
            <a:r>
              <a:rPr lang="en-US" sz="1600" dirty="0" smtClean="0">
                <a:solidFill>
                  <a:srgbClr val="000000"/>
                </a:solidFill>
                <a:latin typeface="Arial" pitchFamily="34" charset="0"/>
              </a:rPr>
              <a:t>-GOLD (</a:t>
            </a:r>
            <a:r>
              <a:rPr lang="en-US" sz="1600" dirty="0" err="1" smtClean="0">
                <a:solidFill>
                  <a:srgbClr val="000000"/>
                </a:solidFill>
                <a:latin typeface="Arial" pitchFamily="34" charset="0"/>
              </a:rPr>
              <a:t>QuantiFERON</a:t>
            </a:r>
            <a:r>
              <a:rPr lang="en-US" sz="1600" dirty="0" smtClean="0">
                <a:solidFill>
                  <a:srgbClr val="000000"/>
                </a:solidFill>
                <a:latin typeface="Arial" pitchFamily="34" charset="0"/>
              </a:rPr>
              <a:t>-G) test and </a:t>
            </a:r>
            <a:r>
              <a:rPr lang="en-US" sz="1600" dirty="0" err="1" smtClean="0">
                <a:solidFill>
                  <a:srgbClr val="000000"/>
                </a:solidFill>
                <a:latin typeface="Arial" pitchFamily="34" charset="0"/>
              </a:rPr>
              <a:t>Elispot</a:t>
            </a:r>
            <a:r>
              <a:rPr lang="en-US" sz="1600" dirty="0" smtClean="0">
                <a:solidFill>
                  <a:srgbClr val="000000"/>
                </a:solidFill>
                <a:latin typeface="Arial" pitchFamily="34" charset="0"/>
              </a:rPr>
              <a:t> tests, the prospect of differentiating LTBI from BCG vaccination/NTM infection has been promising.  </a:t>
            </a:r>
            <a:endParaRPr lang="en-US" dirty="0" smtClean="0"/>
          </a:p>
          <a:p>
            <a:pPr eaLnBrk="1" hangingPunct="1">
              <a:lnSpc>
                <a:spcPct val="95000"/>
              </a:lnSpc>
              <a:spcBef>
                <a:spcPct val="0"/>
              </a:spcBef>
            </a:pPr>
            <a:endParaRPr lang="en-US" sz="1600" dirty="0" smtClean="0">
              <a:solidFill>
                <a:srgbClr val="000000"/>
              </a:solidFill>
              <a:latin typeface="Arial" pitchFamily="34" charset="0"/>
            </a:endParaRPr>
          </a:p>
          <a:p>
            <a:pPr eaLnBrk="1" hangingPunct="1">
              <a:lnSpc>
                <a:spcPct val="95000"/>
              </a:lnSpc>
              <a:spcBef>
                <a:spcPct val="0"/>
              </a:spcBef>
            </a:pPr>
            <a:endParaRPr lang="en-US" sz="1600" dirty="0" smtClean="0">
              <a:solidFill>
                <a:srgbClr val="000000"/>
              </a:solidFill>
              <a:latin typeface="Arial" pitchFamily="34" charset="0"/>
            </a:endParaRPr>
          </a:p>
        </p:txBody>
      </p:sp>
    </p:spTree>
    <p:extLst>
      <p:ext uri="{BB962C8B-B14F-4D97-AF65-F5344CB8AC3E}">
        <p14:creationId xmlns:p14="http://schemas.microsoft.com/office/powerpoint/2010/main" val="1832079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624A305-1EC1-485E-89F0-B66646CBE766}" type="slidenum">
              <a:rPr lang="en-US" smtClean="0"/>
              <a:pPr/>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algn="l" eaLnBrk="1" hangingPunct="1"/>
            <a:r>
              <a:rPr lang="en-GB" dirty="0" smtClean="0"/>
              <a:t>In majority of NTM except M. </a:t>
            </a:r>
            <a:r>
              <a:rPr lang="en-GB" dirty="0" err="1" smtClean="0"/>
              <a:t>szulgai</a:t>
            </a:r>
            <a:r>
              <a:rPr lang="en-GB" dirty="0" smtClean="0"/>
              <a:t>, M. </a:t>
            </a:r>
            <a:r>
              <a:rPr lang="en-GB" dirty="0" err="1" smtClean="0"/>
              <a:t>kansasii</a:t>
            </a:r>
            <a:r>
              <a:rPr lang="en-GB" dirty="0" smtClean="0"/>
              <a:t>, M. </a:t>
            </a:r>
            <a:r>
              <a:rPr lang="en-GB" dirty="0" err="1" smtClean="0"/>
              <a:t>marinum</a:t>
            </a:r>
            <a:endParaRPr lang="en-US" dirty="0" smtClean="0"/>
          </a:p>
          <a:p>
            <a:pPr eaLnBrk="1" hangingPunct="1"/>
            <a:endParaRPr lang="en-US" dirty="0" smtClean="0"/>
          </a:p>
        </p:txBody>
      </p:sp>
    </p:spTree>
    <p:extLst>
      <p:ext uri="{BB962C8B-B14F-4D97-AF65-F5344CB8AC3E}">
        <p14:creationId xmlns:p14="http://schemas.microsoft.com/office/powerpoint/2010/main" val="85896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24</a:t>
            </a:fld>
            <a:endParaRPr lang="fa-IR"/>
          </a:p>
        </p:txBody>
      </p:sp>
    </p:spTree>
    <p:extLst>
      <p:ext uri="{BB962C8B-B14F-4D97-AF65-F5344CB8AC3E}">
        <p14:creationId xmlns:p14="http://schemas.microsoft.com/office/powerpoint/2010/main" val="1190633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31460F83-8396-4284-91D6-1DEFE0F59B3F}" type="slidenum">
              <a:rPr lang="en-US" altLang="en-US" sz="1200">
                <a:solidFill>
                  <a:srgbClr val="000000"/>
                </a:solidFill>
              </a:rPr>
              <a:pPr eaLnBrk="1" hangingPunct="1"/>
              <a:t>25</a:t>
            </a:fld>
            <a:endParaRPr lang="en-US" altLang="en-US" sz="1200">
              <a:solidFill>
                <a:srgbClr val="000000"/>
              </a:solidFill>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Diagnosing active TB might not be easy.  But the target is most of the time obvious.</a:t>
            </a:r>
          </a:p>
          <a:p>
            <a:pPr eaLnBrk="1" hangingPunct="1"/>
            <a:r>
              <a:rPr lang="en-US" altLang="en-US" smtClean="0"/>
              <a:t>Treating something hidden is much tougher, unless we apply a strategy what I call blanket bombings. </a:t>
            </a:r>
          </a:p>
        </p:txBody>
      </p:sp>
    </p:spTree>
    <p:extLst>
      <p:ext uri="{BB962C8B-B14F-4D97-AF65-F5344CB8AC3E}">
        <p14:creationId xmlns:p14="http://schemas.microsoft.com/office/powerpoint/2010/main" val="4158975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baseline="0" dirty="0" smtClean="0">
                <a:latin typeface="Swiss721BT-Light"/>
              </a:rPr>
              <a:t>The guidelines are primarily targeted at high-income or upper middle-income countries</a:t>
            </a:r>
          </a:p>
          <a:p>
            <a:pPr algn="l"/>
            <a:r>
              <a:rPr lang="en-US" sz="1200" baseline="0" dirty="0" smtClean="0">
                <a:latin typeface="Swiss721BT-Light"/>
              </a:rPr>
              <a:t>with an estimated TB incidence rate of less than 100 per 100 000 population. Resource-limited and</a:t>
            </a:r>
          </a:p>
          <a:p>
            <a:pPr algn="l"/>
            <a:r>
              <a:rPr lang="en-US" sz="1200" baseline="0" dirty="0" smtClean="0">
                <a:latin typeface="Swiss721BT-Light"/>
              </a:rPr>
              <a:t>other middle-income countries that do not belong to the above category should implement the</a:t>
            </a:r>
          </a:p>
          <a:p>
            <a:pPr algn="l"/>
            <a:r>
              <a:rPr lang="en-US" sz="1200" baseline="0" dirty="0" smtClean="0">
                <a:latin typeface="Swiss721BT-Light"/>
              </a:rPr>
              <a:t>existing WHO guidelines on people living with HIV and child contacts below 5 years of age.</a:t>
            </a:r>
            <a:endParaRPr lang="fa-IR"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26</a:t>
            </a:fld>
            <a:endParaRPr lang="fa-IR"/>
          </a:p>
        </p:txBody>
      </p:sp>
    </p:spTree>
    <p:extLst>
      <p:ext uri="{BB962C8B-B14F-4D97-AF65-F5344CB8AC3E}">
        <p14:creationId xmlns:p14="http://schemas.microsoft.com/office/powerpoint/2010/main" val="3198103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aseline="0" dirty="0" smtClean="0">
                <a:latin typeface="Swiss721BT-Light"/>
              </a:rPr>
              <a:t>It also emphasized the importance of </a:t>
            </a:r>
            <a:r>
              <a:rPr lang="en-US" sz="1200" b="1" baseline="0" dirty="0" smtClean="0">
                <a:solidFill>
                  <a:srgbClr val="FF0000"/>
                </a:solidFill>
                <a:latin typeface="Swiss721BT-Light"/>
              </a:rPr>
              <a:t>further research </a:t>
            </a:r>
            <a:r>
              <a:rPr lang="en-US" sz="1200" baseline="0" dirty="0" smtClean="0">
                <a:latin typeface="Swiss721BT-Light"/>
              </a:rPr>
              <a:t>on the benefits and harms of LTBI testing and treatment in persons with silica exposure, patients receiving steroid treatment, patients with rheumatologic conditions, indigenous populations and cancer patients.</a:t>
            </a:r>
          </a:p>
        </p:txBody>
      </p:sp>
      <p:sp>
        <p:nvSpPr>
          <p:cNvPr id="4" name="Slide Number Placeholder 3"/>
          <p:cNvSpPr>
            <a:spLocks noGrp="1"/>
          </p:cNvSpPr>
          <p:nvPr>
            <p:ph type="sldNum" sz="quarter" idx="10"/>
          </p:nvPr>
        </p:nvSpPr>
        <p:spPr/>
        <p:txBody>
          <a:bodyPr/>
          <a:lstStyle/>
          <a:p>
            <a:fld id="{A833FF4B-8E05-43F3-9E21-026CEEAD61B3}" type="slidenum">
              <a:rPr lang="fa-IR" smtClean="0"/>
              <a:pPr/>
              <a:t>28</a:t>
            </a:fld>
            <a:endParaRPr lang="fa-IR"/>
          </a:p>
        </p:txBody>
      </p:sp>
    </p:spTree>
    <p:extLst>
      <p:ext uri="{BB962C8B-B14F-4D97-AF65-F5344CB8AC3E}">
        <p14:creationId xmlns:p14="http://schemas.microsoft.com/office/powerpoint/2010/main" val="185092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aseline="0" dirty="0" smtClean="0">
                <a:latin typeface="Swiss721BT-Light"/>
              </a:rPr>
              <a:t>It was noted that the high risk of ongoing TB transmission in certain risk groups, such as health-care workers (including students), prisoners</a:t>
            </a:r>
          </a:p>
          <a:p>
            <a:pPr algn="l" rtl="0"/>
            <a:r>
              <a:rPr lang="en-US" sz="1200" baseline="0" dirty="0" smtClean="0">
                <a:latin typeface="Swiss721BT-Light"/>
              </a:rPr>
              <a:t>(including prison staff), homeless and illicit drug users, require attention so that the benefit of treatment is not compromised through </a:t>
            </a:r>
            <a:r>
              <a:rPr lang="en-US" sz="1200" baseline="0" dirty="0" err="1" smtClean="0">
                <a:latin typeface="Swiss721BT-Light"/>
              </a:rPr>
              <a:t>reinfection</a:t>
            </a:r>
            <a:r>
              <a:rPr lang="en-US" sz="1200" baseline="0" dirty="0" smtClean="0">
                <a:latin typeface="Swiss721BT-Light"/>
              </a:rPr>
              <a:t>. </a:t>
            </a:r>
            <a:endParaRPr lang="fa-IR"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29</a:t>
            </a:fld>
            <a:endParaRPr lang="fa-IR"/>
          </a:p>
        </p:txBody>
      </p:sp>
    </p:spTree>
    <p:extLst>
      <p:ext uri="{BB962C8B-B14F-4D97-AF65-F5344CB8AC3E}">
        <p14:creationId xmlns:p14="http://schemas.microsoft.com/office/powerpoint/2010/main" val="2751634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Panel noted the </a:t>
            </a:r>
            <a:r>
              <a:rPr lang="en-US" b="1" dirty="0" smtClean="0"/>
              <a:t>paucity of data </a:t>
            </a:r>
            <a:r>
              <a:rPr lang="en-US" dirty="0" smtClean="0"/>
              <a:t>on the benefits and harms of systematic latent TB testing and treatment in diabetic patients, people with harmful alcohol use, tobacco smokers and underweight people and concluded that the benefits of systematic and routine testing and treatment in these risk groups do not outweigh the risks unless individuals/patients also belong to the groups mentioned in the above recommendations.</a:t>
            </a:r>
            <a:endParaRPr lang="fa-IR"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30</a:t>
            </a:fld>
            <a:endParaRPr lang="fa-IR"/>
          </a:p>
        </p:txBody>
      </p:sp>
    </p:spTree>
    <p:extLst>
      <p:ext uri="{BB962C8B-B14F-4D97-AF65-F5344CB8AC3E}">
        <p14:creationId xmlns:p14="http://schemas.microsoft.com/office/powerpoint/2010/main" val="310188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361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Tree>
    <p:extLst>
      <p:ext uri="{BB962C8B-B14F-4D97-AF65-F5344CB8AC3E}">
        <p14:creationId xmlns:p14="http://schemas.microsoft.com/office/powerpoint/2010/main" val="1243254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5CC022C-B46B-493D-A9C5-A422F5D8FC7D}" type="slidenum">
              <a:rPr lang="en-US" smtClean="0"/>
              <a:pPr/>
              <a:t>31</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0" lvl="1" algn="l" rtl="0" eaLnBrk="1" hangingPunct="1"/>
            <a:r>
              <a:rPr lang="en-US" sz="2700" dirty="0" smtClean="0">
                <a:solidFill>
                  <a:srgbClr val="000000"/>
                </a:solidFill>
                <a:latin typeface="Arial" pitchFamily="34" charset="0"/>
              </a:rPr>
              <a:t>Compare to active TB, where diagnosis could be suspected or diagnosed based on various clues</a:t>
            </a:r>
            <a:endParaRPr lang="en-US" dirty="0" smtClean="0"/>
          </a:p>
          <a:p>
            <a:pPr eaLnBrk="1" hangingPunct="1"/>
            <a:endParaRPr lang="en-US" dirty="0" smtClean="0"/>
          </a:p>
        </p:txBody>
      </p:sp>
    </p:spTree>
    <p:extLst>
      <p:ext uri="{BB962C8B-B14F-4D97-AF65-F5344CB8AC3E}">
        <p14:creationId xmlns:p14="http://schemas.microsoft.com/office/powerpoint/2010/main" val="1758586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33</a:t>
            </a:fld>
            <a:endParaRPr lang="fa-IR"/>
          </a:p>
        </p:txBody>
      </p:sp>
    </p:spTree>
    <p:extLst>
      <p:ext uri="{BB962C8B-B14F-4D97-AF65-F5344CB8AC3E}">
        <p14:creationId xmlns:p14="http://schemas.microsoft.com/office/powerpoint/2010/main" val="1288232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algn="l" eaLnBrk="1" hangingPunct="1"/>
            <a:r>
              <a:rPr lang="en-US" b="1" dirty="0" smtClean="0"/>
              <a:t>Supplement: “I’m worried about those days 20 years from now when you don’t have the health reserve you have now and you might have chronic medical problems I have to deal with that put you at even higher risk for disease; I want to take care of this now.”</a:t>
            </a:r>
          </a:p>
          <a:p>
            <a:pPr eaLnBrk="1" hangingPunct="1"/>
            <a:endParaRPr lang="en-US" b="1" dirty="0" smtClean="0"/>
          </a:p>
        </p:txBody>
      </p:sp>
    </p:spTree>
    <p:extLst>
      <p:ext uri="{BB962C8B-B14F-4D97-AF65-F5344CB8AC3E}">
        <p14:creationId xmlns:p14="http://schemas.microsoft.com/office/powerpoint/2010/main" val="3504641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80167081-EA24-41CB-BFA4-45228E5A338A}" type="slidenum">
              <a:rPr lang="en-US"/>
              <a:pPr/>
              <a:t>40</a:t>
            </a:fld>
            <a:endParaRPr lang="en-US"/>
          </a:p>
        </p:txBody>
      </p:sp>
      <p:sp>
        <p:nvSpPr>
          <p:cNvPr id="7171" name="Rectangle 2"/>
          <p:cNvSpPr>
            <a:spLocks noGrp="1" noRot="1" noChangeAspect="1" noChangeArrowheads="1" noTextEdit="1"/>
          </p:cNvSpPr>
          <p:nvPr>
            <p:ph type="sldImg"/>
          </p:nvPr>
        </p:nvSpPr>
        <p:spPr>
          <a:xfrm>
            <a:off x="1144588" y="685800"/>
            <a:ext cx="4570412" cy="3427413"/>
          </a:xfrm>
          <a:ln/>
        </p:spPr>
      </p:sp>
      <p:sp>
        <p:nvSpPr>
          <p:cNvPr id="7172" name="Rectangle 3"/>
          <p:cNvSpPr>
            <a:spLocks noGrp="1" noChangeArrowheads="1"/>
          </p:cNvSpPr>
          <p:nvPr>
            <p:ph type="body" idx="1"/>
          </p:nvPr>
        </p:nvSpPr>
        <p:spPr>
          <a:xfrm>
            <a:off x="912814" y="4345099"/>
            <a:ext cx="5032375" cy="4112666"/>
          </a:xfrm>
          <a:noFill/>
          <a:ln/>
        </p:spPr>
        <p:txBody>
          <a:bodyPr/>
          <a:lstStyle/>
          <a:p>
            <a:pPr algn="l" eaLnBrk="1" hangingPunct="1"/>
            <a:r>
              <a:rPr lang="en-US" dirty="0" smtClean="0"/>
              <a:t>Periodic screening of health workers and prisoners should be conducted to detect disease at an early stage.  </a:t>
            </a:r>
          </a:p>
          <a:p>
            <a:pPr algn="l" eaLnBrk="1" hangingPunct="1"/>
            <a:endParaRPr lang="en-US" dirty="0" smtClean="0"/>
          </a:p>
          <a:p>
            <a:pPr algn="l" eaLnBrk="1" hangingPunct="1"/>
            <a:r>
              <a:rPr lang="en-US" dirty="0" smtClean="0"/>
              <a:t>This screening should be conducted each year for employees and twice yearly for prisoners.  </a:t>
            </a:r>
          </a:p>
          <a:p>
            <a:pPr algn="l" eaLnBrk="1" hangingPunct="1"/>
            <a:endParaRPr lang="en-US" dirty="0" smtClean="0"/>
          </a:p>
          <a:p>
            <a:pPr algn="l" eaLnBrk="1" hangingPunct="1"/>
            <a:r>
              <a:rPr lang="en-US" dirty="0" smtClean="0"/>
              <a:t>Health workers can be screened by a medical questionnaire as well as a chest radiograph if findings are suggestive of previous TB, or a sputum exam if cough &gt; 3 weeks.</a:t>
            </a:r>
          </a:p>
          <a:p>
            <a:pPr eaLnBrk="1" hangingPunct="1"/>
            <a:endParaRPr lang="en-US" dirty="0" smtClean="0"/>
          </a:p>
          <a:p>
            <a:pPr algn="l" eaLnBrk="1" hangingPunct="1"/>
            <a:r>
              <a:rPr lang="en-US" dirty="0" smtClean="0"/>
              <a:t>Finally, special consideration should be given to employees or prisoners with increased individual risk.</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22513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miter lim="800000"/>
            <a:headEnd/>
            <a:tailEnd/>
          </a:ln>
        </p:spPr>
        <p:txBody>
          <a:bodyPr/>
          <a:lstStyle/>
          <a:p>
            <a:fld id="{7781CFD9-D2D5-4F56-AB07-FCEB6A36EDBB}" type="slidenum">
              <a:rPr lang="es-ES_tradnl" smtClean="0">
                <a:solidFill>
                  <a:prstClr val="black"/>
                </a:solidFill>
              </a:rPr>
              <a:pPr/>
              <a:t>4</a:t>
            </a:fld>
            <a:endParaRPr lang="es-ES_tradnl" smtClean="0">
              <a:solidFill>
                <a:prstClr val="black"/>
              </a:solidFill>
            </a:endParaRPr>
          </a:p>
        </p:txBody>
      </p:sp>
      <p:sp>
        <p:nvSpPr>
          <p:cNvPr id="149507" name="Rectangle 2"/>
          <p:cNvSpPr>
            <a:spLocks noGrp="1" noRot="1" noChangeAspect="1" noChangeArrowheads="1" noTextEdit="1"/>
          </p:cNvSpPr>
          <p:nvPr>
            <p:ph type="sldImg"/>
          </p:nvPr>
        </p:nvSpPr>
        <p:spPr>
          <a:xfrm>
            <a:off x="1143000" y="685800"/>
            <a:ext cx="4572000" cy="3429000"/>
          </a:xfrm>
          <a:ln/>
        </p:spPr>
      </p:sp>
      <p:sp>
        <p:nvSpPr>
          <p:cNvPr id="149508" name="Rectangle 3"/>
          <p:cNvSpPr>
            <a:spLocks noGrp="1" noChangeArrowheads="1"/>
          </p:cNvSpPr>
          <p:nvPr>
            <p:ph type="body" idx="1"/>
          </p:nvPr>
        </p:nvSpPr>
        <p:spPr>
          <a:noFill/>
        </p:spPr>
        <p:txBody>
          <a:bodyPr/>
          <a:lstStyle/>
          <a:p>
            <a:endParaRPr lang="es-ES" smtClean="0"/>
          </a:p>
        </p:txBody>
      </p:sp>
    </p:spTree>
    <p:extLst>
      <p:ext uri="{BB962C8B-B14F-4D97-AF65-F5344CB8AC3E}">
        <p14:creationId xmlns:p14="http://schemas.microsoft.com/office/powerpoint/2010/main" val="306288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2778C-33F8-4AC2-A1A7-12EBC3B6F3F7}" type="slidenum">
              <a:rPr lang="en-US" altLang="en-US"/>
              <a:pPr/>
              <a:t>5</a:t>
            </a:fld>
            <a:endParaRPr lang="en-US" altLang="en-US"/>
          </a:p>
        </p:txBody>
      </p:sp>
      <p:sp>
        <p:nvSpPr>
          <p:cNvPr id="681986" name="Rectangle 2"/>
          <p:cNvSpPr>
            <a:spLocks noGrp="1" noRot="1" noChangeAspect="1" noChangeArrowheads="1" noTextEdit="1"/>
          </p:cNvSpPr>
          <p:nvPr>
            <p:ph type="sldImg"/>
          </p:nvPr>
        </p:nvSpPr>
        <p:spPr>
          <a:xfrm>
            <a:off x="1136650" y="688975"/>
            <a:ext cx="4586288" cy="3440113"/>
          </a:xfrm>
          <a:ln/>
        </p:spPr>
      </p:sp>
      <p:sp>
        <p:nvSpPr>
          <p:cNvPr id="681987" name="Rectangle 3"/>
          <p:cNvSpPr>
            <a:spLocks noGrp="1" noChangeArrowheads="1"/>
          </p:cNvSpPr>
          <p:nvPr>
            <p:ph type="body" idx="1"/>
          </p:nvPr>
        </p:nvSpPr>
        <p:spPr>
          <a:xfrm>
            <a:off x="912813" y="4362450"/>
            <a:ext cx="5032375" cy="4129088"/>
          </a:xfrm>
        </p:spPr>
        <p:txBody>
          <a:bodyPr/>
          <a:lstStyle/>
          <a:p>
            <a:endParaRPr lang="en-US" altLang="en-US" b="1">
              <a:effectLst>
                <a:outerShdw blurRad="38100" dist="38100" dir="2700000" algn="tl">
                  <a:srgbClr val="C0C0C0"/>
                </a:outerShdw>
              </a:effectLst>
            </a:endParaRPr>
          </a:p>
        </p:txBody>
      </p:sp>
    </p:spTree>
    <p:extLst>
      <p:ext uri="{BB962C8B-B14F-4D97-AF65-F5344CB8AC3E}">
        <p14:creationId xmlns:p14="http://schemas.microsoft.com/office/powerpoint/2010/main" val="102557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880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0552A7-D2EE-49C1-AA41-A4896AD57AD4}" type="slidenum">
              <a:rPr lang="en-US">
                <a:solidFill>
                  <a:prstClr val="black"/>
                </a:solidFill>
                <a:cs typeface="Arial" charset="0"/>
              </a:rPr>
              <a:pPr fontAlgn="base">
                <a:spcBef>
                  <a:spcPct val="0"/>
                </a:spcBef>
                <a:spcAft>
                  <a:spcPct val="0"/>
                </a:spcAft>
                <a:defRPr/>
              </a:pPr>
              <a:t>6</a:t>
            </a:fld>
            <a:endParaRPr lang="en-US">
              <a:solidFill>
                <a:prstClr val="black"/>
              </a:solidFill>
              <a:cs typeface="Arial" charset="0"/>
            </a:endParaRPr>
          </a:p>
        </p:txBody>
      </p:sp>
    </p:spTree>
    <p:extLst>
      <p:ext uri="{BB962C8B-B14F-4D97-AF65-F5344CB8AC3E}">
        <p14:creationId xmlns:p14="http://schemas.microsoft.com/office/powerpoint/2010/main" val="145641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10</a:t>
            </a:fld>
            <a:endParaRPr lang="fa-IR"/>
          </a:p>
        </p:txBody>
      </p:sp>
    </p:spTree>
    <p:extLst>
      <p:ext uri="{BB962C8B-B14F-4D97-AF65-F5344CB8AC3E}">
        <p14:creationId xmlns:p14="http://schemas.microsoft.com/office/powerpoint/2010/main" val="186823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algn="l" rtl="0" eaLnBrk="1" hangingPunct="1">
              <a:buFontTx/>
              <a:buChar char="•"/>
            </a:pPr>
            <a:r>
              <a:rPr lang="en-US" dirty="0" smtClean="0">
                <a:solidFill>
                  <a:srgbClr val="000000"/>
                </a:solidFill>
                <a:latin typeface="Arial" pitchFamily="34" charset="0"/>
              </a:rPr>
              <a:t>The diagnosis of LTBI could not rely on any these features. </a:t>
            </a:r>
          </a:p>
          <a:p>
            <a:pPr algn="l" rtl="0" eaLnBrk="1" hangingPunct="1">
              <a:buFontTx/>
              <a:buChar char="•"/>
            </a:pPr>
            <a:r>
              <a:rPr lang="en-US" dirty="0" smtClean="0">
                <a:solidFill>
                  <a:srgbClr val="000000"/>
                </a:solidFill>
                <a:latin typeface="Arial" pitchFamily="34" charset="0"/>
              </a:rPr>
              <a:t>Currently, the diagnosis of LTBI is still dependent on the demonstration of </a:t>
            </a:r>
            <a:r>
              <a:rPr lang="en-US" b="1" dirty="0" smtClean="0">
                <a:solidFill>
                  <a:srgbClr val="000000"/>
                </a:solidFill>
                <a:latin typeface="Arial" pitchFamily="34" charset="0"/>
              </a:rPr>
              <a:t>host immune response toward </a:t>
            </a:r>
            <a:r>
              <a:rPr lang="en-US" b="1" dirty="0" err="1" smtClean="0">
                <a:solidFill>
                  <a:srgbClr val="000000"/>
                </a:solidFill>
                <a:latin typeface="Arial" pitchFamily="34" charset="0"/>
              </a:rPr>
              <a:t>tuberculous</a:t>
            </a:r>
            <a:r>
              <a:rPr lang="en-US" b="1" dirty="0" smtClean="0">
                <a:solidFill>
                  <a:srgbClr val="000000"/>
                </a:solidFill>
                <a:latin typeface="Arial" pitchFamily="34" charset="0"/>
              </a:rPr>
              <a:t> proteins.</a:t>
            </a:r>
            <a:endParaRPr lang="en-US" b="1" dirty="0" smtClean="0"/>
          </a:p>
          <a:p>
            <a:pPr eaLnBrk="1" hangingPunct="1"/>
            <a:endParaRPr lang="en-US" dirty="0" smtClean="0"/>
          </a:p>
          <a:p>
            <a:pPr eaLnBrk="1" hangingPunct="1"/>
            <a:endParaRPr lang="en-MY" dirty="0" smtClean="0"/>
          </a:p>
        </p:txBody>
      </p:sp>
      <p:sp>
        <p:nvSpPr>
          <p:cNvPr id="30724" name="Slide Number Placeholder 3"/>
          <p:cNvSpPr>
            <a:spLocks noGrp="1"/>
          </p:cNvSpPr>
          <p:nvPr>
            <p:ph type="sldNum" sz="quarter" idx="5"/>
          </p:nvPr>
        </p:nvSpPr>
        <p:spPr>
          <a:noFill/>
        </p:spPr>
        <p:txBody>
          <a:bodyPr/>
          <a:lstStyle/>
          <a:p>
            <a:fld id="{431D766C-1F1D-4DF2-8F22-3BEE1CCEA2F9}" type="slidenum">
              <a:rPr lang="en-US" smtClean="0"/>
              <a:pPr/>
              <a:t>11</a:t>
            </a:fld>
            <a:endParaRPr lang="en-US" smtClean="0"/>
          </a:p>
        </p:txBody>
      </p:sp>
    </p:spTree>
    <p:extLst>
      <p:ext uri="{BB962C8B-B14F-4D97-AF65-F5344CB8AC3E}">
        <p14:creationId xmlns:p14="http://schemas.microsoft.com/office/powerpoint/2010/main" val="351233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60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n-US" smtClean="0"/>
          </a:p>
        </p:txBody>
      </p:sp>
    </p:spTree>
    <p:extLst>
      <p:ext uri="{BB962C8B-B14F-4D97-AF65-F5344CB8AC3E}">
        <p14:creationId xmlns:p14="http://schemas.microsoft.com/office/powerpoint/2010/main" val="4114133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A833FF4B-8E05-43F3-9E21-026CEEAD61B3}" type="slidenum">
              <a:rPr lang="fa-IR" smtClean="0"/>
              <a:pPr/>
              <a:t>14</a:t>
            </a:fld>
            <a:endParaRPr lang="fa-IR"/>
          </a:p>
        </p:txBody>
      </p:sp>
    </p:spTree>
    <p:extLst>
      <p:ext uri="{BB962C8B-B14F-4D97-AF65-F5344CB8AC3E}">
        <p14:creationId xmlns:p14="http://schemas.microsoft.com/office/powerpoint/2010/main" val="178252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5.xml"/><Relationship Id="rId1" Type="http://schemas.openxmlformats.org/officeDocument/2006/relationships/themeOverride" Target="../theme/themeOverride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5" indent="0" algn="ctr">
              <a:buNone/>
              <a:defRPr>
                <a:solidFill>
                  <a:schemeClr val="tx1">
                    <a:tint val="75000"/>
                  </a:schemeClr>
                </a:solidFill>
              </a:defRPr>
            </a:lvl2pPr>
            <a:lvl3pPr marL="914310" indent="0" algn="ctr">
              <a:buNone/>
              <a:defRPr>
                <a:solidFill>
                  <a:schemeClr val="tx1">
                    <a:tint val="75000"/>
                  </a:schemeClr>
                </a:solidFill>
              </a:defRPr>
            </a:lvl3pPr>
            <a:lvl4pPr marL="1371465" indent="0" algn="ctr">
              <a:buNone/>
              <a:defRPr>
                <a:solidFill>
                  <a:schemeClr val="tx1">
                    <a:tint val="75000"/>
                  </a:schemeClr>
                </a:solidFill>
              </a:defRPr>
            </a:lvl4pPr>
            <a:lvl5pPr marL="1828620" indent="0" algn="ctr">
              <a:buNone/>
              <a:defRPr>
                <a:solidFill>
                  <a:schemeClr val="tx1">
                    <a:tint val="75000"/>
                  </a:schemeClr>
                </a:solidFill>
              </a:defRPr>
            </a:lvl5pPr>
            <a:lvl6pPr marL="2285775" indent="0" algn="ctr">
              <a:buNone/>
              <a:defRPr>
                <a:solidFill>
                  <a:schemeClr val="tx1">
                    <a:tint val="75000"/>
                  </a:schemeClr>
                </a:solidFill>
              </a:defRPr>
            </a:lvl6pPr>
            <a:lvl7pPr marL="2742930" indent="0" algn="ctr">
              <a:buNone/>
              <a:defRPr>
                <a:solidFill>
                  <a:schemeClr val="tx1">
                    <a:tint val="75000"/>
                  </a:schemeClr>
                </a:solidFill>
              </a:defRPr>
            </a:lvl7pPr>
            <a:lvl8pPr marL="3200080" indent="0" algn="ctr">
              <a:buNone/>
              <a:defRPr>
                <a:solidFill>
                  <a:schemeClr val="tx1">
                    <a:tint val="75000"/>
                  </a:schemeClr>
                </a:solidFill>
              </a:defRPr>
            </a:lvl8pPr>
            <a:lvl9pPr marL="36572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CCB926-84CB-4DD7-AB05-CC54DC68B97F}"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574FC7-677D-4236-B5E1-17568931553F}"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5A3F2F-72A2-4ADB-81C9-81CB9648A7DA}"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ED1ADA-475B-49B4-A55C-BA9546C018E7}"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p:txBody>
          <a:bodyPr/>
          <a:lstStyle>
            <a:lvl1pPr>
              <a:defRPr/>
            </a:lvl1pPr>
          </a:lstStyle>
          <a:p>
            <a:pPr>
              <a:defRPr/>
            </a:pPr>
            <a:fld id="{86495577-DC38-4A2C-A859-462B20EE570C}" type="slidenum">
              <a:rPr lang="es-ES_tradnl"/>
              <a:pPr>
                <a:defRPr/>
              </a:pPr>
              <a:t>‹#›</a:t>
            </a:fld>
            <a:endParaRPr lang="es-ES_tradnl"/>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and Table">
    <p:spTree>
      <p:nvGrpSpPr>
        <p:cNvPr id="1" name=""/>
        <p:cNvGrpSpPr/>
        <p:nvPr/>
      </p:nvGrpSpPr>
      <p:grpSpPr>
        <a:xfrm>
          <a:off x="0" y="0"/>
          <a:ext cx="0" cy="0"/>
          <a:chOff x="0" y="0"/>
          <a:chExt cx="0" cy="0"/>
        </a:xfrm>
      </p:grpSpPr>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E2E89CE-333F-4159-B820-9F1A7BFED9BE}" type="slidenum">
              <a:rPr lang="es-ES_tradnl"/>
              <a:pPr>
                <a:defRPr/>
              </a:pPr>
              <a:t>‹#›</a:t>
            </a:fld>
            <a:endParaRPr lang="es-ES_tradnl"/>
          </a:p>
        </p:txBody>
      </p:sp>
    </p:spTree>
    <p:extLst>
      <p:ext uri="{BB962C8B-B14F-4D97-AF65-F5344CB8AC3E}">
        <p14:creationId xmlns:p14="http://schemas.microsoft.com/office/powerpoint/2010/main" val="19183273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CF1395D-8022-4730-8ED5-B4A110B3D70C}" type="slidenum">
              <a:rPr lang="es-ES_tradnl"/>
              <a:pPr>
                <a:defRPr/>
              </a:pPr>
              <a:t>‹#›</a:t>
            </a:fld>
            <a:endParaRPr lang="es-ES_tradnl"/>
          </a:p>
        </p:txBody>
      </p:sp>
    </p:spTree>
    <p:extLst>
      <p:ext uri="{BB962C8B-B14F-4D97-AF65-F5344CB8AC3E}">
        <p14:creationId xmlns:p14="http://schemas.microsoft.com/office/powerpoint/2010/main" val="10383605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7"/>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73C8AA1B-C524-4668-A4E4-84C9C617BC5F}" type="slidenum">
              <a:rPr lang="es-ES_tradnl"/>
              <a:pPr>
                <a:defRPr/>
              </a:pPr>
              <a:t>‹#›</a:t>
            </a:fld>
            <a:endParaRPr lang="es-ES_tradnl"/>
          </a:p>
        </p:txBody>
      </p:sp>
    </p:spTree>
    <p:extLst>
      <p:ext uri="{BB962C8B-B14F-4D97-AF65-F5344CB8AC3E}">
        <p14:creationId xmlns:p14="http://schemas.microsoft.com/office/powerpoint/2010/main" val="20032714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68580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3974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1DDC247C-5BA2-41EA-A20A-4E0430241FC0}" type="slidenum">
              <a:rPr lang="es-ES_tradnl"/>
              <a:pPr>
                <a:defRPr/>
              </a:pPr>
              <a:t>‹#›</a:t>
            </a:fld>
            <a:endParaRPr lang="es-ES_tradnl"/>
          </a:p>
        </p:txBody>
      </p:sp>
    </p:spTree>
    <p:extLst>
      <p:ext uri="{BB962C8B-B14F-4D97-AF65-F5344CB8AC3E}">
        <p14:creationId xmlns:p14="http://schemas.microsoft.com/office/powerpoint/2010/main" val="422528311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8"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9"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EDB567D1-2AF6-430A-BA37-AA6F5C09A9FD}" type="slidenum">
              <a:rPr lang="es-ES_tradnl"/>
              <a:pPr>
                <a:defRPr/>
              </a:pPr>
              <a:t>‹#›</a:t>
            </a:fld>
            <a:endParaRPr lang="es-ES_tradnl"/>
          </a:p>
        </p:txBody>
      </p:sp>
    </p:spTree>
    <p:extLst>
      <p:ext uri="{BB962C8B-B14F-4D97-AF65-F5344CB8AC3E}">
        <p14:creationId xmlns:p14="http://schemas.microsoft.com/office/powerpoint/2010/main" val="11143334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639F53DE-5CEC-4DFD-98E2-C41DCE08D726}" type="slidenum">
              <a:rPr lang="es-ES_tradnl"/>
              <a:pPr>
                <a:defRPr/>
              </a:pPr>
              <a:t>‹#›</a:t>
            </a:fld>
            <a:endParaRPr lang="es-ES_tradnl"/>
          </a:p>
        </p:txBody>
      </p:sp>
    </p:spTree>
    <p:extLst>
      <p:ext uri="{BB962C8B-B14F-4D97-AF65-F5344CB8AC3E}">
        <p14:creationId xmlns:p14="http://schemas.microsoft.com/office/powerpoint/2010/main" val="174110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3"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4"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14B34ABE-B4D8-40A5-87D4-D796DB88D30C}" type="slidenum">
              <a:rPr lang="es-ES_tradnl"/>
              <a:pPr>
                <a:defRPr/>
              </a:pPr>
              <a:t>‹#›</a:t>
            </a:fld>
            <a:endParaRPr lang="es-ES_tradnl"/>
          </a:p>
        </p:txBody>
      </p:sp>
    </p:spTree>
    <p:extLst>
      <p:ext uri="{BB962C8B-B14F-4D97-AF65-F5344CB8AC3E}">
        <p14:creationId xmlns:p14="http://schemas.microsoft.com/office/powerpoint/2010/main" val="13371742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756" y="27306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7245F2-EDD7-4079-BBBE-7156AD90B3E6}" type="slidenum">
              <a:rPr lang="es-ES_tradnl"/>
              <a:pPr>
                <a:defRPr/>
              </a:pPr>
              <a:t>‹#›</a:t>
            </a:fld>
            <a:endParaRPr lang="es-ES_tradnl"/>
          </a:p>
        </p:txBody>
      </p:sp>
    </p:spTree>
    <p:extLst>
      <p:ext uri="{BB962C8B-B14F-4D97-AF65-F5344CB8AC3E}">
        <p14:creationId xmlns:p14="http://schemas.microsoft.com/office/powerpoint/2010/main" val="31271504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B83519A9-E7C6-442C-95B3-B5087CF89AD1}" type="slidenum">
              <a:rPr lang="es-ES_tradnl"/>
              <a:pPr>
                <a:defRPr/>
              </a:pPr>
              <a:t>‹#›</a:t>
            </a:fld>
            <a:endParaRPr lang="es-ES_tradnl"/>
          </a:p>
        </p:txBody>
      </p:sp>
    </p:spTree>
    <p:extLst>
      <p:ext uri="{BB962C8B-B14F-4D97-AF65-F5344CB8AC3E}">
        <p14:creationId xmlns:p14="http://schemas.microsoft.com/office/powerpoint/2010/main" val="8651305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DF364B5-DB62-427E-97E0-5C62EAD65971}" type="slidenum">
              <a:rPr lang="es-ES_tradnl"/>
              <a:pPr>
                <a:defRPr/>
              </a:pPr>
              <a:t>‹#›</a:t>
            </a:fld>
            <a:endParaRPr lang="es-ES_tradnl"/>
          </a:p>
        </p:txBody>
      </p:sp>
    </p:spTree>
    <p:extLst>
      <p:ext uri="{BB962C8B-B14F-4D97-AF65-F5344CB8AC3E}">
        <p14:creationId xmlns:p14="http://schemas.microsoft.com/office/powerpoint/2010/main" val="33024755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942754A-48AB-4CFA-A294-CA5E275BC1DB}" type="slidenum">
              <a:rPr lang="es-ES_tradnl"/>
              <a:pPr>
                <a:defRPr/>
              </a:pPr>
              <a:t>‹#›</a:t>
            </a:fld>
            <a:endParaRPr lang="es-ES_tradnl"/>
          </a:p>
        </p:txBody>
      </p:sp>
    </p:spTree>
    <p:extLst>
      <p:ext uri="{BB962C8B-B14F-4D97-AF65-F5344CB8AC3E}">
        <p14:creationId xmlns:p14="http://schemas.microsoft.com/office/powerpoint/2010/main" val="3999708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s-ES"/>
          </a:p>
        </p:txBody>
      </p:sp>
      <p:sp>
        <p:nvSpPr>
          <p:cNvPr id="3" name="Text Placeholder 2"/>
          <p:cNvSpPr>
            <a:spLocks noGrp="1"/>
          </p:cNvSpPr>
          <p:nvPr>
            <p:ph type="body" sz="half" idx="1"/>
          </p:nvPr>
        </p:nvSpPr>
        <p:spPr>
          <a:xfrm>
            <a:off x="685808"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39742"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C288D2DD-A912-4AB6-BC98-7597CCCBD74B}" type="slidenum">
              <a:rPr lang="es-ES_tradnl"/>
              <a:pPr>
                <a:defRPr/>
              </a:pPr>
              <a:t>‹#›</a:t>
            </a:fld>
            <a:endParaRPr lang="es-ES_tradnl"/>
          </a:p>
        </p:txBody>
      </p:sp>
    </p:spTree>
    <p:extLst>
      <p:ext uri="{BB962C8B-B14F-4D97-AF65-F5344CB8AC3E}">
        <p14:creationId xmlns:p14="http://schemas.microsoft.com/office/powerpoint/2010/main" val="2326948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A4F8FC-2853-432C-A8E8-D6C3D6B69A2B}" type="datetimeFigureOut">
              <a:rPr lang="en-US">
                <a:solidFill>
                  <a:prstClr val="black">
                    <a:tint val="75000"/>
                  </a:prstClr>
                </a:solidFill>
              </a:rPr>
              <a:pPr>
                <a:defRPr/>
              </a:pPr>
              <a:t>7/17/2018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B024F9-AFD4-465F-9B91-5DADC897BCF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77412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03BB97-4BF1-4EA5-A726-21BD4E476EF6}" type="datetimeFigureOut">
              <a:rPr lang="en-US">
                <a:solidFill>
                  <a:prstClr val="black">
                    <a:tint val="75000"/>
                  </a:prstClr>
                </a:solidFill>
              </a:rPr>
              <a:pPr>
                <a:defRPr/>
              </a:pPr>
              <a:t>7/17/2018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A54B00-0BC6-4EB4-BD37-1261F84E8E3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98294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6A1CD3-4C89-4E7A-A358-395D8913CE21}" type="datetimeFigureOut">
              <a:rPr lang="en-US">
                <a:solidFill>
                  <a:prstClr val="black">
                    <a:tint val="75000"/>
                  </a:prstClr>
                </a:solidFill>
              </a:rPr>
              <a:pPr>
                <a:defRPr/>
              </a:pPr>
              <a:t>7/17/2018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D4C4778-7F44-410F-AC86-591A321B2D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4435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A6520A-9263-4B2F-83CB-95A280369D70}" type="datetimeFigureOut">
              <a:rPr lang="en-US">
                <a:solidFill>
                  <a:prstClr val="black">
                    <a:tint val="75000"/>
                  </a:prstClr>
                </a:solidFill>
              </a:rPr>
              <a:pPr>
                <a:defRPr/>
              </a:pPr>
              <a:t>7/17/2018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657768B-EA02-4ABC-9018-DE84EE46E2E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12490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757"/>
            <a:ext cx="9144000" cy="88725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5" name="Rectangle 4"/>
          <p:cNvSpPr/>
          <p:nvPr/>
        </p:nvSpPr>
        <p:spPr>
          <a:xfrm>
            <a:off x="-8571" y="6053614"/>
            <a:ext cx="2248853" cy="71294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2358877" y="6043613"/>
            <a:ext cx="67851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8" name="Title 7"/>
          <p:cNvSpPr>
            <a:spLocks noGrp="1"/>
          </p:cNvSpPr>
          <p:nvPr>
            <p:ph type="ctrTitle"/>
          </p:nvPr>
        </p:nvSpPr>
        <p:spPr>
          <a:xfrm>
            <a:off x="2362205"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5" y="6050037"/>
            <a:ext cx="6705600" cy="685800"/>
          </a:xfrm>
        </p:spPr>
        <p:txBody>
          <a:bodyPr anchor="ctr">
            <a:normAutofit/>
          </a:bodyPr>
          <a:lstStyle>
            <a:lvl1pPr marL="0" indent="0" algn="l">
              <a:buNone/>
              <a:defRPr sz="2600">
                <a:solidFill>
                  <a:srgbClr val="FFFFFF"/>
                </a:solidFill>
              </a:defRPr>
            </a:lvl1pPr>
            <a:lvl2pPr marL="457146" indent="0" algn="ctr">
              <a:buNone/>
            </a:lvl2pPr>
            <a:lvl3pPr marL="914292" indent="0" algn="ctr">
              <a:buNone/>
            </a:lvl3pPr>
            <a:lvl4pPr marL="1371438" indent="0" algn="ctr">
              <a:buNone/>
            </a:lvl4pPr>
            <a:lvl5pPr marL="1828584" indent="0" algn="ctr">
              <a:buNone/>
            </a:lvl5pPr>
            <a:lvl6pPr marL="2285730" indent="0" algn="ctr">
              <a:buNone/>
            </a:lvl6pPr>
            <a:lvl7pPr marL="2742876" indent="0" algn="ctr">
              <a:buNone/>
            </a:lvl7pPr>
            <a:lvl8pPr marL="3200016" indent="0" algn="ctr">
              <a:buNone/>
            </a:lvl8pPr>
            <a:lvl9pPr marL="3657164"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5724" y="6069330"/>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7176"/>
            <a:ext cx="5866448" cy="364332"/>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8001010" y="228610"/>
            <a:ext cx="838677" cy="381477"/>
          </a:xfrm>
        </p:spPr>
        <p:txBody>
          <a:bodyPr/>
          <a:lstStyle>
            <a:lvl1pPr>
              <a:defRPr>
                <a:solidFill>
                  <a:schemeClr val="tx2"/>
                </a:solidFill>
              </a:defRPr>
            </a:lvl1pPr>
          </a:lstStyle>
          <a:p>
            <a:pPr>
              <a:defRPr/>
            </a:pPr>
            <a:fld id="{546C5CDB-C6FE-4FC1-BBE2-E86722A0B53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6E8527-4B36-42B2-9FD2-038FA7F9B919}" type="datetimeFigureOut">
              <a:rPr lang="en-US">
                <a:solidFill>
                  <a:prstClr val="black">
                    <a:tint val="75000"/>
                  </a:prstClr>
                </a:solidFill>
              </a:rPr>
              <a:pPr>
                <a:defRPr/>
              </a:pPr>
              <a:t>7/17/2018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EFDE6D2-832C-4341-9A1C-5CC016DCDFE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315790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D90CFC-E89E-475A-BB92-277ACFCDAEF8}" type="datetimeFigureOut">
              <a:rPr lang="en-US">
                <a:solidFill>
                  <a:prstClr val="black">
                    <a:tint val="75000"/>
                  </a:prstClr>
                </a:solidFill>
              </a:rPr>
              <a:pPr>
                <a:defRPr/>
              </a:pPr>
              <a:t>7/17/2018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13D389F-4ECB-496F-87BE-E3CECF7B93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34266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BDA7E9-A164-4571-AAA4-566C25DFA3C0}" type="datetimeFigureOut">
              <a:rPr lang="en-US">
                <a:solidFill>
                  <a:prstClr val="black">
                    <a:tint val="75000"/>
                  </a:prstClr>
                </a:solidFill>
              </a:rPr>
              <a:pPr>
                <a:defRPr/>
              </a:pPr>
              <a:t>7/17/2018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4A1A73-00A8-42D8-AC02-0861E88B00C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408656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BF2075-174D-4870-9DAB-274427E9705F}" type="datetimeFigureOut">
              <a:rPr lang="en-US">
                <a:solidFill>
                  <a:prstClr val="black">
                    <a:tint val="75000"/>
                  </a:prstClr>
                </a:solidFill>
              </a:rPr>
              <a:pPr>
                <a:defRPr/>
              </a:pPr>
              <a:t>7/17/2018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BDC44EC-266E-4DBE-8426-342E731053A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406736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5C48AD-8ECB-47FF-ACC5-BFEC65BEEEE5}" type="datetimeFigureOut">
              <a:rPr lang="en-US">
                <a:solidFill>
                  <a:prstClr val="black">
                    <a:tint val="75000"/>
                  </a:prstClr>
                </a:solidFill>
              </a:rPr>
              <a:pPr>
                <a:defRPr/>
              </a:pPr>
              <a:t>7/17/2018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D9BEFFF-0632-47AB-8676-375A0EAC0BA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390883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AD1D1A9-04B4-4871-B4D5-56EAB082316D}" type="datetimeFigureOut">
              <a:rPr lang="en-US">
                <a:solidFill>
                  <a:prstClr val="black">
                    <a:tint val="75000"/>
                  </a:prstClr>
                </a:solidFill>
              </a:rPr>
              <a:pPr>
                <a:defRPr/>
              </a:pPr>
              <a:t>7/17/2018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C1BDDD-44E9-4A17-9D23-7E326C2A6F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23951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14EF6E-3805-4A3E-9E26-5B73D6DC18F4}" type="datetimeFigureOut">
              <a:rPr lang="en-US">
                <a:solidFill>
                  <a:prstClr val="black">
                    <a:tint val="75000"/>
                  </a:prstClr>
                </a:solidFill>
              </a:rPr>
              <a:pPr>
                <a:defRPr/>
              </a:pPr>
              <a:t>7/17/2018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B59B410-8468-4607-8DE4-7682E12B3F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5644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2"/>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B868FD-1FCD-42A3-BE96-5DCB9284E93F}"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415825307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D55D6E-BE0C-4D2D-B315-6ACE09020823}"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6519988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7"/>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7B10C3-3C0C-44CC-AB4F-5F4307CA7E49}"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206406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2"/>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90ACC40-A857-4A16-B818-B249DD014C9E}"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685808"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39742"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943B3-20E1-4026-866A-9A847C9F9DCB}"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27820301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4297E9E-BE5D-4DAC-A3C5-B5B3CB80142E}"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2481138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7144ECD-F871-4F45-B531-8D9BA3DC72F7}"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134813915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D9AEA6D-33BD-4D12-88B9-016A75BBEB49}"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394372425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756" y="27306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A44F82-F1CE-4C2C-B306-940FBA9B8AB8}"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2343447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3AE7F3-56EA-4734-828F-5147C12A80AE}"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18857607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FCDE35-C586-4909-804A-660EDAC278AD}"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12930388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B9751E-EE40-4598-89E5-658D8908A096}"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25238211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s-ES"/>
          </a:p>
        </p:txBody>
      </p:sp>
      <p:sp>
        <p:nvSpPr>
          <p:cNvPr id="3" name="Text Placeholder 2"/>
          <p:cNvSpPr>
            <a:spLocks noGrp="1"/>
          </p:cNvSpPr>
          <p:nvPr>
            <p:ph type="body" sz="half" idx="1"/>
          </p:nvPr>
        </p:nvSpPr>
        <p:spPr>
          <a:xfrm>
            <a:off x="685808"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39742" y="1981200"/>
            <a:ext cx="38184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417209-0EBC-4C21-A358-ECD63601E25A}" type="slidenum">
              <a:rPr lang="es-ES_tradnl">
                <a:solidFill>
                  <a:srgbClr val="000000"/>
                </a:solidFill>
              </a:rPr>
              <a:pPr>
                <a:defRPr/>
              </a:pPr>
              <a:t>‹#›</a:t>
            </a:fld>
            <a:endParaRPr lang="es-ES_tradnl">
              <a:solidFill>
                <a:srgbClr val="000000"/>
              </a:solidFill>
            </a:endParaRPr>
          </a:p>
        </p:txBody>
      </p:sp>
    </p:spTree>
    <p:extLst>
      <p:ext uri="{BB962C8B-B14F-4D97-AF65-F5344CB8AC3E}">
        <p14:creationId xmlns:p14="http://schemas.microsoft.com/office/powerpoint/2010/main" val="28009891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rtl="1">
              <a:defRPr/>
            </a:lvl1pPr>
          </a:lstStyle>
          <a:p>
            <a:pPr>
              <a:defRPr/>
            </a:pPr>
            <a:fld id="{168CC643-B5C8-4D9C-81DF-CF4534720AEF}" type="datetimeFigureOut">
              <a:rPr lang="en-US"/>
              <a:pPr>
                <a:defRPr/>
              </a:pPr>
              <a:t>7/17/2018</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pPr>
              <a:defRPr/>
            </a:pPr>
            <a:fld id="{E5578345-397C-44F1-91E7-406B453F45DC}" type="slidenum">
              <a:rPr lang="en-US"/>
              <a:pPr>
                <a:defRPr/>
              </a:pPr>
              <a:t>‹#›</a:t>
            </a:fld>
            <a:endParaRPr lang="en-US"/>
          </a:p>
        </p:txBody>
      </p:sp>
    </p:spTree>
    <p:extLst>
      <p:ext uri="{BB962C8B-B14F-4D97-AF65-F5344CB8AC3E}">
        <p14:creationId xmlns:p14="http://schemas.microsoft.com/office/powerpoint/2010/main" val="154343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477"/>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5" name="Rectangle 4"/>
          <p:cNvSpPr/>
          <p:nvPr/>
        </p:nvSpPr>
        <p:spPr>
          <a:xfrm>
            <a:off x="10" y="1600200"/>
            <a:ext cx="1295877" cy="9901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1371600" y="1600200"/>
            <a:ext cx="7772400" cy="9901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3" name="Text Placeholder 2"/>
          <p:cNvSpPr>
            <a:spLocks noGrp="1"/>
          </p:cNvSpPr>
          <p:nvPr>
            <p:ph type="body" idx="1"/>
          </p:nvPr>
        </p:nvSpPr>
        <p:spPr>
          <a:xfrm>
            <a:off x="1371605"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2" y="1600202"/>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10" y="1753077"/>
            <a:ext cx="1295877" cy="701516"/>
          </a:xfrm>
        </p:spPr>
        <p:txBody>
          <a:bodyPr>
            <a:noAutofit/>
          </a:bodyPr>
          <a:lstStyle>
            <a:lvl1pPr>
              <a:defRPr sz="2400"/>
            </a:lvl1pPr>
          </a:lstStyle>
          <a:p>
            <a:pPr>
              <a:defRPr/>
            </a:pPr>
            <a:fld id="{83713E04-5719-4F8E-9ABE-3D22B33F6080}"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2D48B477-730E-40CA-BD66-ACEFD9CC2960}" type="datetimeFigureOut">
              <a:rPr lang="en-US"/>
              <a:pPr>
                <a:defRPr/>
              </a:pPr>
              <a:t>7/17/2018</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pPr>
              <a:defRPr/>
            </a:pPr>
            <a:fld id="{0FB7630C-58E4-4C9A-95C9-C485FD34387A}" type="slidenum">
              <a:rPr lang="en-US"/>
              <a:pPr>
                <a:defRPr/>
              </a:pPr>
              <a:t>‹#›</a:t>
            </a:fld>
            <a:endParaRPr lang="en-US"/>
          </a:p>
        </p:txBody>
      </p:sp>
    </p:spTree>
    <p:extLst>
      <p:ext uri="{BB962C8B-B14F-4D97-AF65-F5344CB8AC3E}">
        <p14:creationId xmlns:p14="http://schemas.microsoft.com/office/powerpoint/2010/main" val="12778207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rtl="1">
              <a:defRPr/>
            </a:lvl1pPr>
          </a:lstStyle>
          <a:p>
            <a:pPr>
              <a:defRPr/>
            </a:pPr>
            <a:fld id="{DD24C8A9-1E3F-4C75-B1EA-7C15E67C61DA}" type="datetimeFigureOut">
              <a:rPr lang="en-US"/>
              <a:pPr>
                <a:defRPr/>
              </a:pPr>
              <a:t>7/17/2018</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pPr>
              <a:defRPr/>
            </a:pPr>
            <a:fld id="{25C327CC-5112-4EF3-B18A-FC57E99DCEE0}" type="slidenum">
              <a:rPr lang="en-US"/>
              <a:pPr>
                <a:defRPr/>
              </a:pPr>
              <a:t>‹#›</a:t>
            </a:fld>
            <a:endParaRPr lang="en-US"/>
          </a:p>
        </p:txBody>
      </p:sp>
    </p:spTree>
    <p:extLst>
      <p:ext uri="{BB962C8B-B14F-4D97-AF65-F5344CB8AC3E}">
        <p14:creationId xmlns:p14="http://schemas.microsoft.com/office/powerpoint/2010/main" val="28022093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rtl="1">
              <a:defRPr/>
            </a:lvl1pPr>
          </a:lstStyle>
          <a:p>
            <a:pPr>
              <a:defRPr/>
            </a:pPr>
            <a:fld id="{462260AA-F462-43A0-9CDC-55B80B594082}" type="datetimeFigureOut">
              <a:rPr lang="en-US"/>
              <a:pPr>
                <a:defRPr/>
              </a:pPr>
              <a:t>7/17/2018</a:t>
            </a:fld>
            <a:endParaRPr lang="en-US"/>
          </a:p>
        </p:txBody>
      </p:sp>
      <p:sp>
        <p:nvSpPr>
          <p:cNvPr id="6" name="Footer Placeholder 4"/>
          <p:cNvSpPr>
            <a:spLocks noGrp="1"/>
          </p:cNvSpPr>
          <p:nvPr>
            <p:ph type="ftr" sz="quarter" idx="11"/>
          </p:nvPr>
        </p:nvSpPr>
        <p:spPr/>
        <p:txBody>
          <a:bodyPr/>
          <a:lstStyle>
            <a:lvl1pPr rtl="1">
              <a:defRPr/>
            </a:lvl1pPr>
          </a:lstStyle>
          <a:p>
            <a:pPr>
              <a:defRPr/>
            </a:pPr>
            <a:endParaRPr lang="en-US"/>
          </a:p>
        </p:txBody>
      </p:sp>
      <p:sp>
        <p:nvSpPr>
          <p:cNvPr id="7" name="Slide Number Placeholder 5"/>
          <p:cNvSpPr>
            <a:spLocks noGrp="1"/>
          </p:cNvSpPr>
          <p:nvPr>
            <p:ph type="sldNum" sz="quarter" idx="12"/>
          </p:nvPr>
        </p:nvSpPr>
        <p:spPr/>
        <p:txBody>
          <a:bodyPr/>
          <a:lstStyle>
            <a:lvl1pPr rtl="1">
              <a:defRPr/>
            </a:lvl1pPr>
          </a:lstStyle>
          <a:p>
            <a:pPr>
              <a:defRPr/>
            </a:pPr>
            <a:fld id="{7B1F786F-A541-410E-8BE7-E29723466D9F}" type="slidenum">
              <a:rPr lang="en-US"/>
              <a:pPr>
                <a:defRPr/>
              </a:pPr>
              <a:t>‹#›</a:t>
            </a:fld>
            <a:endParaRPr lang="en-US"/>
          </a:p>
        </p:txBody>
      </p:sp>
    </p:spTree>
    <p:extLst>
      <p:ext uri="{BB962C8B-B14F-4D97-AF65-F5344CB8AC3E}">
        <p14:creationId xmlns:p14="http://schemas.microsoft.com/office/powerpoint/2010/main" val="7763349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rtl="1">
              <a:defRPr/>
            </a:lvl1pPr>
          </a:lstStyle>
          <a:p>
            <a:pPr>
              <a:defRPr/>
            </a:pPr>
            <a:fld id="{6D6BDD01-7533-41E9-AEF5-214BD5AAA74E}" type="datetimeFigureOut">
              <a:rPr lang="en-US"/>
              <a:pPr>
                <a:defRPr/>
              </a:pPr>
              <a:t>7/17/2018</a:t>
            </a:fld>
            <a:endParaRPr lang="en-US"/>
          </a:p>
        </p:txBody>
      </p:sp>
      <p:sp>
        <p:nvSpPr>
          <p:cNvPr id="8" name="Footer Placeholder 4"/>
          <p:cNvSpPr>
            <a:spLocks noGrp="1"/>
          </p:cNvSpPr>
          <p:nvPr>
            <p:ph type="ftr" sz="quarter" idx="11"/>
          </p:nvPr>
        </p:nvSpPr>
        <p:spPr/>
        <p:txBody>
          <a:bodyPr/>
          <a:lstStyle>
            <a:lvl1pPr rtl="1">
              <a:defRPr/>
            </a:lvl1pPr>
          </a:lstStyle>
          <a:p>
            <a:pPr>
              <a:defRPr/>
            </a:pPr>
            <a:endParaRPr lang="en-US"/>
          </a:p>
        </p:txBody>
      </p:sp>
      <p:sp>
        <p:nvSpPr>
          <p:cNvPr id="9" name="Slide Number Placeholder 5"/>
          <p:cNvSpPr>
            <a:spLocks noGrp="1"/>
          </p:cNvSpPr>
          <p:nvPr>
            <p:ph type="sldNum" sz="quarter" idx="12"/>
          </p:nvPr>
        </p:nvSpPr>
        <p:spPr/>
        <p:txBody>
          <a:bodyPr/>
          <a:lstStyle>
            <a:lvl1pPr rtl="1">
              <a:defRPr/>
            </a:lvl1pPr>
          </a:lstStyle>
          <a:p>
            <a:pPr>
              <a:defRPr/>
            </a:pPr>
            <a:fld id="{6517CE16-3561-4B9B-AF8E-440C070C6B2E}" type="slidenum">
              <a:rPr lang="en-US"/>
              <a:pPr>
                <a:defRPr/>
              </a:pPr>
              <a:t>‹#›</a:t>
            </a:fld>
            <a:endParaRPr lang="en-US"/>
          </a:p>
        </p:txBody>
      </p:sp>
    </p:spTree>
    <p:extLst>
      <p:ext uri="{BB962C8B-B14F-4D97-AF65-F5344CB8AC3E}">
        <p14:creationId xmlns:p14="http://schemas.microsoft.com/office/powerpoint/2010/main" val="3353896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rtl="1">
              <a:defRPr/>
            </a:lvl1pPr>
          </a:lstStyle>
          <a:p>
            <a:pPr>
              <a:defRPr/>
            </a:pPr>
            <a:fld id="{661CBB84-CF68-48B5-90EC-88B29F341C37}" type="datetimeFigureOut">
              <a:rPr lang="en-US"/>
              <a:pPr>
                <a:defRPr/>
              </a:pPr>
              <a:t>7/17/2018</a:t>
            </a:fld>
            <a:endParaRPr lang="en-US"/>
          </a:p>
        </p:txBody>
      </p:sp>
      <p:sp>
        <p:nvSpPr>
          <p:cNvPr id="4" name="Footer Placeholder 4"/>
          <p:cNvSpPr>
            <a:spLocks noGrp="1"/>
          </p:cNvSpPr>
          <p:nvPr>
            <p:ph type="ftr" sz="quarter" idx="11"/>
          </p:nvPr>
        </p:nvSpPr>
        <p:spPr/>
        <p:txBody>
          <a:bodyPr/>
          <a:lstStyle>
            <a:lvl1pPr rtl="1">
              <a:defRPr/>
            </a:lvl1pPr>
          </a:lstStyle>
          <a:p>
            <a:pPr>
              <a:defRPr/>
            </a:pPr>
            <a:endParaRPr lang="en-US"/>
          </a:p>
        </p:txBody>
      </p:sp>
      <p:sp>
        <p:nvSpPr>
          <p:cNvPr id="5" name="Slide Number Placeholder 5"/>
          <p:cNvSpPr>
            <a:spLocks noGrp="1"/>
          </p:cNvSpPr>
          <p:nvPr>
            <p:ph type="sldNum" sz="quarter" idx="12"/>
          </p:nvPr>
        </p:nvSpPr>
        <p:spPr/>
        <p:txBody>
          <a:bodyPr/>
          <a:lstStyle>
            <a:lvl1pPr rtl="1">
              <a:defRPr/>
            </a:lvl1pPr>
          </a:lstStyle>
          <a:p>
            <a:pPr>
              <a:defRPr/>
            </a:pPr>
            <a:fld id="{96A59962-1A4C-48F6-9A83-C72070754524}" type="slidenum">
              <a:rPr lang="en-US"/>
              <a:pPr>
                <a:defRPr/>
              </a:pPr>
              <a:t>‹#›</a:t>
            </a:fld>
            <a:endParaRPr lang="en-US"/>
          </a:p>
        </p:txBody>
      </p:sp>
    </p:spTree>
    <p:extLst>
      <p:ext uri="{BB962C8B-B14F-4D97-AF65-F5344CB8AC3E}">
        <p14:creationId xmlns:p14="http://schemas.microsoft.com/office/powerpoint/2010/main" val="34628959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rtl="1">
              <a:defRPr/>
            </a:lvl1pPr>
          </a:lstStyle>
          <a:p>
            <a:pPr>
              <a:defRPr/>
            </a:pPr>
            <a:fld id="{80B2FFB6-3BCD-4258-BC36-244CEE7790F9}" type="datetimeFigureOut">
              <a:rPr lang="en-US"/>
              <a:pPr>
                <a:defRPr/>
              </a:pPr>
              <a:t>7/17/2018</a:t>
            </a:fld>
            <a:endParaRPr lang="en-US"/>
          </a:p>
        </p:txBody>
      </p:sp>
      <p:sp>
        <p:nvSpPr>
          <p:cNvPr id="3" name="Footer Placeholder 4"/>
          <p:cNvSpPr>
            <a:spLocks noGrp="1"/>
          </p:cNvSpPr>
          <p:nvPr>
            <p:ph type="ftr" sz="quarter" idx="11"/>
          </p:nvPr>
        </p:nvSpPr>
        <p:spPr/>
        <p:txBody>
          <a:bodyPr/>
          <a:lstStyle>
            <a:lvl1pPr rtl="1">
              <a:defRPr/>
            </a:lvl1pPr>
          </a:lstStyle>
          <a:p>
            <a:pPr>
              <a:defRPr/>
            </a:pPr>
            <a:endParaRPr lang="en-US"/>
          </a:p>
        </p:txBody>
      </p:sp>
      <p:sp>
        <p:nvSpPr>
          <p:cNvPr id="4" name="Slide Number Placeholder 5"/>
          <p:cNvSpPr>
            <a:spLocks noGrp="1"/>
          </p:cNvSpPr>
          <p:nvPr>
            <p:ph type="sldNum" sz="quarter" idx="12"/>
          </p:nvPr>
        </p:nvSpPr>
        <p:spPr/>
        <p:txBody>
          <a:bodyPr/>
          <a:lstStyle>
            <a:lvl1pPr rtl="1">
              <a:defRPr/>
            </a:lvl1pPr>
          </a:lstStyle>
          <a:p>
            <a:pPr>
              <a:defRPr/>
            </a:pPr>
            <a:fld id="{415F03FE-10C0-4FAF-AF1B-E6AAF114518C}" type="slidenum">
              <a:rPr lang="en-US"/>
              <a:pPr>
                <a:defRPr/>
              </a:pPr>
              <a:t>‹#›</a:t>
            </a:fld>
            <a:endParaRPr lang="en-US"/>
          </a:p>
        </p:txBody>
      </p:sp>
    </p:spTree>
    <p:extLst>
      <p:ext uri="{BB962C8B-B14F-4D97-AF65-F5344CB8AC3E}">
        <p14:creationId xmlns:p14="http://schemas.microsoft.com/office/powerpoint/2010/main" val="15020568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rtl="1">
              <a:defRPr/>
            </a:lvl1pPr>
          </a:lstStyle>
          <a:p>
            <a:pPr>
              <a:defRPr/>
            </a:pPr>
            <a:fld id="{3CFE5255-2C47-4B77-808E-E2F234977A1C}" type="datetimeFigureOut">
              <a:rPr lang="en-US"/>
              <a:pPr>
                <a:defRPr/>
              </a:pPr>
              <a:t>7/17/2018</a:t>
            </a:fld>
            <a:endParaRPr lang="en-US"/>
          </a:p>
        </p:txBody>
      </p:sp>
      <p:sp>
        <p:nvSpPr>
          <p:cNvPr id="6" name="Footer Placeholder 4"/>
          <p:cNvSpPr>
            <a:spLocks noGrp="1"/>
          </p:cNvSpPr>
          <p:nvPr>
            <p:ph type="ftr" sz="quarter" idx="11"/>
          </p:nvPr>
        </p:nvSpPr>
        <p:spPr/>
        <p:txBody>
          <a:bodyPr/>
          <a:lstStyle>
            <a:lvl1pPr rtl="1">
              <a:defRPr/>
            </a:lvl1pPr>
          </a:lstStyle>
          <a:p>
            <a:pPr>
              <a:defRPr/>
            </a:pPr>
            <a:endParaRPr lang="en-US"/>
          </a:p>
        </p:txBody>
      </p:sp>
      <p:sp>
        <p:nvSpPr>
          <p:cNvPr id="7" name="Slide Number Placeholder 5"/>
          <p:cNvSpPr>
            <a:spLocks noGrp="1"/>
          </p:cNvSpPr>
          <p:nvPr>
            <p:ph type="sldNum" sz="quarter" idx="12"/>
          </p:nvPr>
        </p:nvSpPr>
        <p:spPr/>
        <p:txBody>
          <a:bodyPr/>
          <a:lstStyle>
            <a:lvl1pPr rtl="1">
              <a:defRPr/>
            </a:lvl1pPr>
          </a:lstStyle>
          <a:p>
            <a:pPr>
              <a:defRPr/>
            </a:pPr>
            <a:fld id="{E98259AA-726C-4740-A9EF-3767F76A21AC}" type="slidenum">
              <a:rPr lang="en-US"/>
              <a:pPr>
                <a:defRPr/>
              </a:pPr>
              <a:t>‹#›</a:t>
            </a:fld>
            <a:endParaRPr lang="en-US"/>
          </a:p>
        </p:txBody>
      </p:sp>
    </p:spTree>
    <p:extLst>
      <p:ext uri="{BB962C8B-B14F-4D97-AF65-F5344CB8AC3E}">
        <p14:creationId xmlns:p14="http://schemas.microsoft.com/office/powerpoint/2010/main" val="33731881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rtl="1">
              <a:defRPr/>
            </a:lvl1pPr>
          </a:lstStyle>
          <a:p>
            <a:pPr>
              <a:defRPr/>
            </a:pPr>
            <a:fld id="{991944BF-AD41-4538-8A85-7C59234A63CF}" type="datetimeFigureOut">
              <a:rPr lang="en-US"/>
              <a:pPr>
                <a:defRPr/>
              </a:pPr>
              <a:t>7/17/2018</a:t>
            </a:fld>
            <a:endParaRPr lang="en-US"/>
          </a:p>
        </p:txBody>
      </p:sp>
      <p:sp>
        <p:nvSpPr>
          <p:cNvPr id="6" name="Footer Placeholder 4"/>
          <p:cNvSpPr>
            <a:spLocks noGrp="1"/>
          </p:cNvSpPr>
          <p:nvPr>
            <p:ph type="ftr" sz="quarter" idx="11"/>
          </p:nvPr>
        </p:nvSpPr>
        <p:spPr/>
        <p:txBody>
          <a:bodyPr/>
          <a:lstStyle>
            <a:lvl1pPr rtl="1">
              <a:defRPr/>
            </a:lvl1pPr>
          </a:lstStyle>
          <a:p>
            <a:pPr>
              <a:defRPr/>
            </a:pPr>
            <a:endParaRPr lang="en-US"/>
          </a:p>
        </p:txBody>
      </p:sp>
      <p:sp>
        <p:nvSpPr>
          <p:cNvPr id="7" name="Slide Number Placeholder 5"/>
          <p:cNvSpPr>
            <a:spLocks noGrp="1"/>
          </p:cNvSpPr>
          <p:nvPr>
            <p:ph type="sldNum" sz="quarter" idx="12"/>
          </p:nvPr>
        </p:nvSpPr>
        <p:spPr/>
        <p:txBody>
          <a:bodyPr/>
          <a:lstStyle>
            <a:lvl1pPr rtl="1">
              <a:defRPr/>
            </a:lvl1pPr>
          </a:lstStyle>
          <a:p>
            <a:pPr>
              <a:defRPr/>
            </a:pPr>
            <a:fld id="{48C2C867-70E3-4923-B23C-83FB13DFD9B8}" type="slidenum">
              <a:rPr lang="en-US"/>
              <a:pPr>
                <a:defRPr/>
              </a:pPr>
              <a:t>‹#›</a:t>
            </a:fld>
            <a:endParaRPr lang="en-US"/>
          </a:p>
        </p:txBody>
      </p:sp>
    </p:spTree>
    <p:extLst>
      <p:ext uri="{BB962C8B-B14F-4D97-AF65-F5344CB8AC3E}">
        <p14:creationId xmlns:p14="http://schemas.microsoft.com/office/powerpoint/2010/main" val="13297576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CB4F0EB8-4F44-43DA-A43F-9019C7F8E54B}" type="datetimeFigureOut">
              <a:rPr lang="en-US"/>
              <a:pPr>
                <a:defRPr/>
              </a:pPr>
              <a:t>7/17/2018</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pPr>
              <a:defRPr/>
            </a:pPr>
            <a:fld id="{CED71038-95E3-4D0F-ADCB-A6A537E0ACF9}" type="slidenum">
              <a:rPr lang="en-US"/>
              <a:pPr>
                <a:defRPr/>
              </a:pPr>
              <a:t>‹#›</a:t>
            </a:fld>
            <a:endParaRPr lang="en-US"/>
          </a:p>
        </p:txBody>
      </p:sp>
    </p:spTree>
    <p:extLst>
      <p:ext uri="{BB962C8B-B14F-4D97-AF65-F5344CB8AC3E}">
        <p14:creationId xmlns:p14="http://schemas.microsoft.com/office/powerpoint/2010/main" val="57039325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rtl="1">
              <a:defRPr/>
            </a:lvl1pPr>
          </a:lstStyle>
          <a:p>
            <a:pPr>
              <a:defRPr/>
            </a:pPr>
            <a:fld id="{073EF767-99F6-4B90-BF8B-4FEC957E939E}" type="datetimeFigureOut">
              <a:rPr lang="en-US"/>
              <a:pPr>
                <a:defRPr/>
              </a:pPr>
              <a:t>7/17/2018</a:t>
            </a:fld>
            <a:endParaRPr lang="en-US"/>
          </a:p>
        </p:txBody>
      </p:sp>
      <p:sp>
        <p:nvSpPr>
          <p:cNvPr id="5" name="Footer Placeholder 4"/>
          <p:cNvSpPr>
            <a:spLocks noGrp="1"/>
          </p:cNvSpPr>
          <p:nvPr>
            <p:ph type="ftr" sz="quarter" idx="11"/>
          </p:nvPr>
        </p:nvSpPr>
        <p:spPr/>
        <p:txBody>
          <a:bodyPr/>
          <a:lstStyle>
            <a:lvl1pPr rtl="1">
              <a:defRPr/>
            </a:lvl1pPr>
          </a:lstStyle>
          <a:p>
            <a:pPr>
              <a:defRPr/>
            </a:pPr>
            <a:endParaRPr lang="en-US"/>
          </a:p>
        </p:txBody>
      </p:sp>
      <p:sp>
        <p:nvSpPr>
          <p:cNvPr id="6" name="Slide Number Placeholder 5"/>
          <p:cNvSpPr>
            <a:spLocks noGrp="1"/>
          </p:cNvSpPr>
          <p:nvPr>
            <p:ph type="sldNum" sz="quarter" idx="12"/>
          </p:nvPr>
        </p:nvSpPr>
        <p:spPr/>
        <p:txBody>
          <a:bodyPr/>
          <a:lstStyle>
            <a:lvl1pPr rtl="1">
              <a:defRPr/>
            </a:lvl1pPr>
          </a:lstStyle>
          <a:p>
            <a:pPr>
              <a:defRPr/>
            </a:pPr>
            <a:fld id="{F08582C0-D66E-408B-9F89-986303E08F18}" type="slidenum">
              <a:rPr lang="en-US"/>
              <a:pPr>
                <a:defRPr/>
              </a:pPr>
              <a:t>‹#›</a:t>
            </a:fld>
            <a:endParaRPr lang="en-US"/>
          </a:p>
        </p:txBody>
      </p:sp>
    </p:spTree>
    <p:extLst>
      <p:ext uri="{BB962C8B-B14F-4D97-AF65-F5344CB8AC3E}">
        <p14:creationId xmlns:p14="http://schemas.microsoft.com/office/powerpoint/2010/main" val="803718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BADD03E-F0CD-405C-BE9C-3ABAF2459581}"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p:txBody>
          <a:bodyPr/>
          <a:lstStyle>
            <a:lvl1pPr rtl="1">
              <a:defRPr/>
            </a:lvl1pPr>
          </a:lstStyle>
          <a:p>
            <a:pPr>
              <a:defRPr/>
            </a:pPr>
            <a:endParaRPr lang="es-ES_tradnl"/>
          </a:p>
        </p:txBody>
      </p:sp>
      <p:sp>
        <p:nvSpPr>
          <p:cNvPr id="4" name="Rectangle 5"/>
          <p:cNvSpPr>
            <a:spLocks noGrp="1" noChangeArrowheads="1"/>
          </p:cNvSpPr>
          <p:nvPr>
            <p:ph type="ftr" sz="quarter" idx="11"/>
          </p:nvPr>
        </p:nvSpPr>
        <p:spPr/>
        <p:txBody>
          <a:bodyPr/>
          <a:lstStyle>
            <a:lvl1pPr rtl="1">
              <a:defRPr/>
            </a:lvl1pPr>
          </a:lstStyle>
          <a:p>
            <a:pPr>
              <a:defRPr/>
            </a:pPr>
            <a:endParaRPr lang="es-ES_tradnl"/>
          </a:p>
        </p:txBody>
      </p:sp>
      <p:sp>
        <p:nvSpPr>
          <p:cNvPr id="5" name="Rectangle 6"/>
          <p:cNvSpPr>
            <a:spLocks noGrp="1" noChangeArrowheads="1"/>
          </p:cNvSpPr>
          <p:nvPr>
            <p:ph type="sldNum" sz="quarter" idx="12"/>
          </p:nvPr>
        </p:nvSpPr>
        <p:spPr/>
        <p:txBody>
          <a:bodyPr/>
          <a:lstStyle>
            <a:lvl1pPr rtl="1">
              <a:defRPr/>
            </a:lvl1pPr>
          </a:lstStyle>
          <a:p>
            <a:pPr>
              <a:defRPr/>
            </a:pPr>
            <a:fld id="{8280BE8D-E07F-4C64-8416-981D99DAD6A6}" type="slidenum">
              <a:rPr lang="es-ES_tradnl"/>
              <a:pPr>
                <a:defRPr/>
              </a:pPr>
              <a:t>‹#›</a:t>
            </a:fld>
            <a:endParaRPr lang="es-ES_tradnl"/>
          </a:p>
        </p:txBody>
      </p:sp>
    </p:spTree>
    <p:extLst>
      <p:ext uri="{BB962C8B-B14F-4D97-AF65-F5344CB8AC3E}">
        <p14:creationId xmlns:p14="http://schemas.microsoft.com/office/powerpoint/2010/main" val="28584003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747"/>
            <a:ext cx="9144000" cy="88725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5" name="Rectangle 4"/>
          <p:cNvSpPr/>
          <p:nvPr/>
        </p:nvSpPr>
        <p:spPr>
          <a:xfrm>
            <a:off x="-8572" y="6053614"/>
            <a:ext cx="2248853" cy="71294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2358867" y="6043613"/>
            <a:ext cx="67851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8" name="Title 7"/>
          <p:cNvSpPr>
            <a:spLocks noGrp="1"/>
          </p:cNvSpPr>
          <p:nvPr>
            <p:ph type="ctrTitle"/>
          </p:nvPr>
        </p:nvSpPr>
        <p:spPr>
          <a:xfrm>
            <a:off x="2362202"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2" y="6050037"/>
            <a:ext cx="6705600" cy="685800"/>
          </a:xfrm>
        </p:spPr>
        <p:txBody>
          <a:bodyPr anchor="ctr">
            <a:normAutofit/>
          </a:bodyPr>
          <a:lstStyle>
            <a:lvl1pPr marL="0" indent="0" algn="l">
              <a:buNone/>
              <a:defRPr sz="2610">
                <a:solidFill>
                  <a:srgbClr val="FFFFFF"/>
                </a:solidFill>
              </a:defRPr>
            </a:lvl1pPr>
            <a:lvl2pPr marL="457191" indent="0" algn="ctr">
              <a:buNone/>
            </a:lvl2pPr>
            <a:lvl3pPr marL="914382" indent="0" algn="ctr">
              <a:buNone/>
            </a:lvl3pPr>
            <a:lvl4pPr marL="1371573" indent="0" algn="ctr">
              <a:buNone/>
            </a:lvl4pPr>
            <a:lvl5pPr marL="1828764" indent="0" algn="ctr">
              <a:buNone/>
            </a:lvl5pPr>
            <a:lvl6pPr marL="2285955" indent="0" algn="ctr">
              <a:buNone/>
            </a:lvl6pPr>
            <a:lvl7pPr marL="2743146" indent="0" algn="ctr">
              <a:buNone/>
            </a:lvl7pPr>
            <a:lvl8pPr marL="3200336" indent="0" algn="ctr">
              <a:buNone/>
            </a:lvl8pPr>
            <a:lvl9pPr marL="3657526"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5724" y="6069330"/>
            <a:ext cx="2057400" cy="685800"/>
          </a:xfrm>
        </p:spPr>
        <p:txBody>
          <a:bodyPr>
            <a:noAutofit/>
          </a:bodyPr>
          <a:lstStyle>
            <a:lvl1pPr algn="ctr">
              <a:defRPr sz="198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7173"/>
            <a:ext cx="5866448" cy="364332"/>
          </a:xfrm>
        </p:spPr>
        <p:txBody>
          <a:bodyPr/>
          <a:lstStyle>
            <a:lvl1pPr>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677" cy="381477"/>
          </a:xfrm>
        </p:spPr>
        <p:txBody>
          <a:bodyPr/>
          <a:lstStyle>
            <a:lvl1pPr>
              <a:defRPr>
                <a:solidFill>
                  <a:schemeClr val="tx2"/>
                </a:solidFill>
              </a:defRPr>
            </a:lvl1pPr>
          </a:lstStyle>
          <a:p>
            <a:fld id="{1F86512E-AA2D-4F14-A315-B7AD6E274A74}" type="slidenum">
              <a:rPr lang="en-US" altLang="en-US">
                <a:solidFill>
                  <a:srgbClr val="EBDDC3"/>
                </a:solidFill>
              </a:rPr>
              <a:pPr/>
              <a:t>‹#›</a:t>
            </a:fld>
            <a:endParaRPr lang="en-US" altLang="en-US">
              <a:solidFill>
                <a:srgbClr val="EBDDC3"/>
              </a:solidFill>
            </a:endParaRPr>
          </a:p>
        </p:txBody>
      </p:sp>
    </p:spTree>
    <p:extLst>
      <p:ext uri="{BB962C8B-B14F-4D97-AF65-F5344CB8AC3E}">
        <p14:creationId xmlns:p14="http://schemas.microsoft.com/office/powerpoint/2010/main" val="1230585139"/>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2"/>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fld id="{4006B0C2-1D04-4B99-9E33-C7CE347EBF06}" type="slidenum">
              <a:rPr lang="en-US" altLang="en-US"/>
              <a:pPr/>
              <a:t>‹#›</a:t>
            </a:fld>
            <a:endParaRPr lang="en-US" altLang="en-US"/>
          </a:p>
        </p:txBody>
      </p:sp>
    </p:spTree>
    <p:extLst>
      <p:ext uri="{BB962C8B-B14F-4D97-AF65-F5344CB8AC3E}">
        <p14:creationId xmlns:p14="http://schemas.microsoft.com/office/powerpoint/2010/main" val="20906988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477"/>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5" name="Rectangle 4"/>
          <p:cNvSpPr/>
          <p:nvPr/>
        </p:nvSpPr>
        <p:spPr>
          <a:xfrm>
            <a:off x="0" y="1600200"/>
            <a:ext cx="1295877" cy="9901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1371600" y="1600200"/>
            <a:ext cx="7772400" cy="9901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3" name="Text Placeholder 2"/>
          <p:cNvSpPr>
            <a:spLocks noGrp="1"/>
          </p:cNvSpPr>
          <p:nvPr>
            <p:ph type="body" idx="1"/>
          </p:nvPr>
        </p:nvSpPr>
        <p:spPr>
          <a:xfrm>
            <a:off x="1371602" y="2743200"/>
            <a:ext cx="7123113" cy="1673225"/>
          </a:xfrm>
        </p:spPr>
        <p:txBody>
          <a:bodyPr/>
          <a:lstStyle>
            <a:lvl1pPr marL="0" indent="0">
              <a:buNone/>
              <a:defRPr sz="2790">
                <a:solidFill>
                  <a:schemeClr val="tx2"/>
                </a:solidFill>
              </a:defRPr>
            </a:lvl1pPr>
            <a:lvl2pPr>
              <a:buNone/>
              <a:defRPr sz="1800">
                <a:solidFill>
                  <a:schemeClr val="tx1">
                    <a:tint val="75000"/>
                  </a:schemeClr>
                </a:solidFill>
              </a:defRPr>
            </a:lvl2pPr>
            <a:lvl3pPr>
              <a:buNone/>
              <a:defRPr sz="1620">
                <a:solidFill>
                  <a:schemeClr val="tx1">
                    <a:tint val="75000"/>
                  </a:schemeClr>
                </a:solidFill>
              </a:defRPr>
            </a:lvl3pPr>
            <a:lvl4pPr>
              <a:buNone/>
              <a:defRPr sz="1440">
                <a:solidFill>
                  <a:schemeClr val="tx1">
                    <a:tint val="75000"/>
                  </a:schemeClr>
                </a:solidFill>
              </a:defRPr>
            </a:lvl4pPr>
            <a:lvl5pPr>
              <a:buNone/>
              <a:defRPr sz="144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2" y="1600202"/>
            <a:ext cx="7620000" cy="990600"/>
          </a:xfrm>
        </p:spPr>
        <p:txBody>
          <a:bodyPr/>
          <a:lstStyle>
            <a:lvl1pPr algn="l">
              <a:buNone/>
              <a:defRPr sz="441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solidFill>
                <a:srgbClr val="775F55"/>
              </a:solidFill>
            </a:endParaRPr>
          </a:p>
        </p:txBody>
      </p:sp>
      <p:sp>
        <p:nvSpPr>
          <p:cNvPr id="8" name="Slide Number Placeholder 12"/>
          <p:cNvSpPr>
            <a:spLocks noGrp="1"/>
          </p:cNvSpPr>
          <p:nvPr>
            <p:ph type="sldNum" sz="quarter" idx="11"/>
          </p:nvPr>
        </p:nvSpPr>
        <p:spPr>
          <a:xfrm>
            <a:off x="0" y="1753077"/>
            <a:ext cx="1295877" cy="701516"/>
          </a:xfrm>
        </p:spPr>
        <p:txBody>
          <a:bodyPr>
            <a:noAutofit/>
          </a:bodyPr>
          <a:lstStyle>
            <a:lvl1pPr>
              <a:defRPr sz="2430"/>
            </a:lvl1pPr>
          </a:lstStyle>
          <a:p>
            <a:fld id="{06C9E608-A7AC-47EE-81F6-B4F5B0DAB3EA}"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4091185262"/>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fld id="{014BA578-0ACD-4379-9732-73FD14D6256D}" type="slidenum">
              <a:rPr lang="en-US" altLang="en-US"/>
              <a:pPr/>
              <a:t>‹#›</a:t>
            </a:fld>
            <a:endParaRPr lang="en-US" altLang="en-US"/>
          </a:p>
        </p:txBody>
      </p:sp>
    </p:spTree>
    <p:extLst>
      <p:ext uri="{BB962C8B-B14F-4D97-AF65-F5344CB8AC3E}">
        <p14:creationId xmlns:p14="http://schemas.microsoft.com/office/powerpoint/2010/main" val="16883106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2"/>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2"/>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98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98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9" name="Slide Number Placeholder 22"/>
          <p:cNvSpPr>
            <a:spLocks noGrp="1"/>
          </p:cNvSpPr>
          <p:nvPr>
            <p:ph type="sldNum" sz="quarter" idx="12"/>
          </p:nvPr>
        </p:nvSpPr>
        <p:spPr/>
        <p:txBody>
          <a:bodyPr/>
          <a:lstStyle>
            <a:lvl1pPr>
              <a:defRPr/>
            </a:lvl1pPr>
          </a:lstStyle>
          <a:p>
            <a:fld id="{32A3A400-C44A-4255-914A-A1A431646E13}" type="slidenum">
              <a:rPr lang="en-US" altLang="en-US"/>
              <a:pPr/>
              <a:t>‹#›</a:t>
            </a:fld>
            <a:endParaRPr lang="en-US" altLang="en-US"/>
          </a:p>
        </p:txBody>
      </p:sp>
    </p:spTree>
    <p:extLst>
      <p:ext uri="{BB962C8B-B14F-4D97-AF65-F5344CB8AC3E}">
        <p14:creationId xmlns:p14="http://schemas.microsoft.com/office/powerpoint/2010/main" val="130658239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fld id="{19FBBCEE-D643-4DBA-AD5E-8749CE78C3AF}" type="slidenum">
              <a:rPr lang="en-US" altLang="en-US"/>
              <a:pPr/>
              <a:t>‹#›</a:t>
            </a:fld>
            <a:endParaRPr lang="en-US" altLang="en-US"/>
          </a:p>
        </p:txBody>
      </p:sp>
    </p:spTree>
    <p:extLst>
      <p:ext uri="{BB962C8B-B14F-4D97-AF65-F5344CB8AC3E}">
        <p14:creationId xmlns:p14="http://schemas.microsoft.com/office/powerpoint/2010/main" val="199672338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7924"/>
            <a:ext cx="532924" cy="381476"/>
          </a:xfrm>
        </p:spPr>
        <p:txBody>
          <a:bodyPr/>
          <a:lstStyle>
            <a:lvl1pPr>
              <a:defRPr>
                <a:solidFill>
                  <a:schemeClr val="tx2"/>
                </a:solidFill>
              </a:defRPr>
            </a:lvl1pPr>
          </a:lstStyle>
          <a:p>
            <a:fld id="{71A1EECE-5C60-4776-B893-C9F735DE5D6D}" type="slidenum">
              <a:rPr lang="en-US" altLang="en-US">
                <a:solidFill>
                  <a:srgbClr val="775F55"/>
                </a:solidFill>
              </a:rPr>
              <a:pPr/>
              <a:t>‹#›</a:t>
            </a:fld>
            <a:endParaRPr lang="en-US" altLang="en-US">
              <a:solidFill>
                <a:srgbClr val="775F55"/>
              </a:solidFill>
            </a:endParaRPr>
          </a:p>
        </p:txBody>
      </p:sp>
    </p:spTree>
    <p:extLst>
      <p:ext uri="{BB962C8B-B14F-4D97-AF65-F5344CB8AC3E}">
        <p14:creationId xmlns:p14="http://schemas.microsoft.com/office/powerpoint/2010/main" val="67467252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1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2396" tIns="203196" rIns="152396" bIns="101598"/>
          <a:lstStyle>
            <a:lvl1pPr marL="0" indent="0">
              <a:spcAft>
                <a:spcPts val="1000"/>
              </a:spcAft>
              <a:buNone/>
              <a:defRPr sz="1800"/>
            </a:lvl1pPr>
            <a:lvl2pPr>
              <a:buNone/>
              <a:defRPr sz="1170"/>
            </a:lvl2pPr>
            <a:lvl3pPr>
              <a:buNone/>
              <a:defRPr sz="99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fld id="{B47F6D45-376D-497D-90C6-EF710302A3AC}" type="slidenum">
              <a:rPr lang="en-US" altLang="en-US"/>
              <a:pPr/>
              <a:t>‹#›</a:t>
            </a:fld>
            <a:endParaRPr lang="en-US" altLang="en-US"/>
          </a:p>
        </p:txBody>
      </p:sp>
    </p:spTree>
    <p:extLst>
      <p:ext uri="{BB962C8B-B14F-4D97-AF65-F5344CB8AC3E}">
        <p14:creationId xmlns:p14="http://schemas.microsoft.com/office/powerpoint/2010/main" val="4077589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8573" y="4572000"/>
            <a:ext cx="9144000" cy="88725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8573" y="4663440"/>
            <a:ext cx="1463040" cy="71294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7" name="Rectangle 6"/>
          <p:cNvSpPr/>
          <p:nvPr/>
        </p:nvSpPr>
        <p:spPr>
          <a:xfrm>
            <a:off x="1545908" y="4654868"/>
            <a:ext cx="7598093" cy="71294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8" name="Rectangle 7"/>
          <p:cNvSpPr/>
          <p:nvPr/>
        </p:nvSpPr>
        <p:spPr bwMode="white">
          <a:xfrm>
            <a:off x="1447324" y="0"/>
            <a:ext cx="101441" cy="686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10"/>
            </a:lvl1pPr>
            <a:lvl2pPr>
              <a:buFontTx/>
              <a:buNone/>
              <a:defRPr sz="1170"/>
            </a:lvl2pPr>
            <a:lvl3pPr>
              <a:buFontTx/>
              <a:buNone/>
              <a:defRPr sz="99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79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4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7924" y="6247924"/>
            <a:ext cx="2667476" cy="365760"/>
          </a:xfrm>
        </p:spPr>
        <p:txBody>
          <a:bodyPr/>
          <a:lstStyle>
            <a:lvl1pPr>
              <a:defRPr/>
            </a:lvl1pPr>
          </a:lstStyle>
          <a:p>
            <a:pPr>
              <a:defRPr/>
            </a:pPr>
            <a:endParaRPr lang="en-US">
              <a:solidFill>
                <a:srgbClr val="775F55"/>
              </a:solidFill>
            </a:endParaRPr>
          </a:p>
        </p:txBody>
      </p:sp>
      <p:sp>
        <p:nvSpPr>
          <p:cNvPr id="10" name="Slide Number Placeholder 12"/>
          <p:cNvSpPr>
            <a:spLocks noGrp="1"/>
          </p:cNvSpPr>
          <p:nvPr>
            <p:ph type="sldNum" sz="quarter" idx="11"/>
          </p:nvPr>
        </p:nvSpPr>
        <p:spPr>
          <a:xfrm>
            <a:off x="0" y="4667727"/>
            <a:ext cx="1447324" cy="662940"/>
          </a:xfrm>
        </p:spPr>
        <p:txBody>
          <a:bodyPr/>
          <a:lstStyle>
            <a:lvl1pPr>
              <a:defRPr sz="2790"/>
            </a:lvl1pPr>
          </a:lstStyle>
          <a:p>
            <a:fld id="{21BE9FC2-A18B-4B72-A1A2-0B3F90E7ACA9}" type="slidenum">
              <a:rPr lang="en-US" altLang="en-US"/>
              <a:pPr/>
              <a:t>‹#›</a:t>
            </a:fld>
            <a:endParaRPr lang="en-US" altLang="en-US"/>
          </a:p>
        </p:txBody>
      </p:sp>
      <p:sp>
        <p:nvSpPr>
          <p:cNvPr id="11" name="Footer Placeholder 13"/>
          <p:cNvSpPr>
            <a:spLocks noGrp="1"/>
          </p:cNvSpPr>
          <p:nvPr>
            <p:ph type="ftr" sz="quarter" idx="12"/>
          </p:nvPr>
        </p:nvSpPr>
        <p:spPr>
          <a:xfrm>
            <a:off x="1600200" y="6247924"/>
            <a:ext cx="4572000" cy="365760"/>
          </a:xfrm>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06708888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5"/>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5"/>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F1018F5F-860A-4822-A4BA-322702410D78}"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fld id="{B776D012-24C3-4B81-9E11-1F3864EE499E}" type="slidenum">
              <a:rPr lang="en-US" altLang="en-US"/>
              <a:pPr/>
              <a:t>‹#›</a:t>
            </a:fld>
            <a:endParaRPr lang="en-US" altLang="en-US"/>
          </a:p>
        </p:txBody>
      </p:sp>
    </p:spTree>
    <p:extLst>
      <p:ext uri="{BB962C8B-B14F-4D97-AF65-F5344CB8AC3E}">
        <p14:creationId xmlns:p14="http://schemas.microsoft.com/office/powerpoint/2010/main" val="22831913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477"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5" name="Rectangle 4"/>
          <p:cNvSpPr/>
          <p:nvPr/>
        </p:nvSpPr>
        <p:spPr>
          <a:xfrm>
            <a:off x="6142197" y="610077"/>
            <a:ext cx="228600" cy="624792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6142197" y="0"/>
            <a:ext cx="228600" cy="532924"/>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677" y="6247924"/>
            <a:ext cx="2208848" cy="365760"/>
          </a:xfrm>
        </p:spPr>
        <p:txBody>
          <a:bodyPr/>
          <a:lstStyle>
            <a:lvl1pPr>
              <a:defRPr/>
            </a:lvl1pPr>
          </a:lstStyle>
          <a:p>
            <a:pPr>
              <a:defRPr/>
            </a:pPr>
            <a:endParaRPr lang="en-US">
              <a:solidFill>
                <a:srgbClr val="775F55"/>
              </a:solidFill>
            </a:endParaRPr>
          </a:p>
        </p:txBody>
      </p:sp>
      <p:sp>
        <p:nvSpPr>
          <p:cNvPr id="8" name="Footer Placeholder 4"/>
          <p:cNvSpPr>
            <a:spLocks noGrp="1"/>
          </p:cNvSpPr>
          <p:nvPr>
            <p:ph type="ftr" sz="quarter" idx="11"/>
          </p:nvPr>
        </p:nvSpPr>
        <p:spPr>
          <a:xfrm>
            <a:off x="457200" y="6247924"/>
            <a:ext cx="5573554" cy="365760"/>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320" y="144304"/>
            <a:ext cx="532924" cy="244316"/>
          </a:xfrm>
        </p:spPr>
        <p:txBody>
          <a:bodyPr/>
          <a:lstStyle>
            <a:lvl1pPr>
              <a:defRPr/>
            </a:lvl1pPr>
          </a:lstStyle>
          <a:p>
            <a:fld id="{556CEA5C-ECDD-415F-B857-CAA84F294410}" type="slidenum">
              <a:rPr lang="en-US" altLang="en-US"/>
              <a:pPr/>
              <a:t>‹#›</a:t>
            </a:fld>
            <a:endParaRPr lang="en-US" altLang="en-US"/>
          </a:p>
        </p:txBody>
      </p:sp>
    </p:spTree>
    <p:extLst>
      <p:ext uri="{BB962C8B-B14F-4D97-AF65-F5344CB8AC3E}">
        <p14:creationId xmlns:p14="http://schemas.microsoft.com/office/powerpoint/2010/main" val="675469204"/>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white">
          <a:xfrm>
            <a:off x="0" y="5970747"/>
            <a:ext cx="9144000" cy="88725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5" name="Rectangle 4"/>
          <p:cNvSpPr/>
          <p:nvPr/>
        </p:nvSpPr>
        <p:spPr>
          <a:xfrm>
            <a:off x="-8572" y="6053614"/>
            <a:ext cx="2248853" cy="71294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2358867" y="6043613"/>
            <a:ext cx="67851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1" y="6050037"/>
            <a:ext cx="6705600" cy="685800"/>
          </a:xfrm>
        </p:spPr>
        <p:txBody>
          <a:bodyPr anchor="ctr">
            <a:normAutofit/>
          </a:bodyPr>
          <a:lstStyle>
            <a:lvl1pPr marL="0" indent="0" algn="l">
              <a:buNone/>
              <a:defRPr sz="2610">
                <a:solidFill>
                  <a:srgbClr val="FFFFFF"/>
                </a:solidFill>
              </a:defRPr>
            </a:lvl1pPr>
            <a:lvl2pPr marL="457196" indent="0" algn="ctr">
              <a:buNone/>
            </a:lvl2pPr>
            <a:lvl3pPr marL="914391" indent="0" algn="ctr">
              <a:buNone/>
            </a:lvl3pPr>
            <a:lvl4pPr marL="1371587" indent="0" algn="ctr">
              <a:buNone/>
            </a:lvl4pPr>
            <a:lvl5pPr marL="1828782" indent="0" algn="ctr">
              <a:buNone/>
            </a:lvl5pPr>
            <a:lvl6pPr marL="2285978" indent="0" algn="ctr">
              <a:buNone/>
            </a:lvl6pPr>
            <a:lvl7pPr marL="2743173" indent="0" algn="ctr">
              <a:buNone/>
            </a:lvl7pPr>
            <a:lvl8pPr marL="3200368" indent="0" algn="ctr">
              <a:buNone/>
            </a:lvl8pPr>
            <a:lvl9pPr marL="3657563"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5724" y="6069330"/>
            <a:ext cx="2057400" cy="685800"/>
          </a:xfrm>
        </p:spPr>
        <p:txBody>
          <a:bodyPr>
            <a:noAutofit/>
          </a:bodyPr>
          <a:lstStyle>
            <a:lvl1pPr algn="ctr">
              <a:defRPr sz="198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7173"/>
            <a:ext cx="5866448" cy="364332"/>
          </a:xfrm>
        </p:spPr>
        <p:txBody>
          <a:bodyPr/>
          <a:lstStyle>
            <a:lvl1pPr>
              <a:defRPr/>
            </a:lvl1pPr>
          </a:lstStyle>
          <a:p>
            <a:pPr>
              <a:defRPr/>
            </a:pPr>
            <a:endParaRPr lang="en-US">
              <a:solidFill>
                <a:srgbClr val="EBDDC3"/>
              </a:solidFill>
            </a:endParaRPr>
          </a:p>
        </p:txBody>
      </p:sp>
      <p:sp>
        <p:nvSpPr>
          <p:cNvPr id="11" name="Slide Number Placeholder 28"/>
          <p:cNvSpPr>
            <a:spLocks noGrp="1"/>
          </p:cNvSpPr>
          <p:nvPr>
            <p:ph type="sldNum" sz="quarter" idx="12"/>
          </p:nvPr>
        </p:nvSpPr>
        <p:spPr>
          <a:xfrm>
            <a:off x="8001000" y="228600"/>
            <a:ext cx="838677" cy="381477"/>
          </a:xfrm>
        </p:spPr>
        <p:txBody>
          <a:bodyPr/>
          <a:lstStyle>
            <a:lvl1pPr>
              <a:defRPr>
                <a:solidFill>
                  <a:schemeClr val="tx2"/>
                </a:solidFill>
              </a:defRPr>
            </a:lvl1pPr>
          </a:lstStyle>
          <a:p>
            <a:fld id="{ABCC828D-5AC0-4CEB-81AF-F5FD71DF7BD3}" type="slidenum">
              <a:rPr lang="en-US" altLang="en-US">
                <a:solidFill>
                  <a:srgbClr val="EBDDC3"/>
                </a:solidFill>
              </a:rPr>
              <a:pPr/>
              <a:t>‹#›</a:t>
            </a:fld>
            <a:endParaRPr lang="en-US" altLang="en-US">
              <a:solidFill>
                <a:srgbClr val="EBDDC3"/>
              </a:solidFill>
            </a:endParaRPr>
          </a:p>
        </p:txBody>
      </p:sp>
    </p:spTree>
    <p:extLst>
      <p:ext uri="{BB962C8B-B14F-4D97-AF65-F5344CB8AC3E}">
        <p14:creationId xmlns:p14="http://schemas.microsoft.com/office/powerpoint/2010/main" val="2466807312"/>
      </p:ext>
    </p:extLst>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1"/>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fld id="{88487179-F433-489F-B77C-48FDA43C0271}" type="slidenum">
              <a:rPr lang="en-US" altLang="en-US"/>
              <a:pPr/>
              <a:t>‹#›</a:t>
            </a:fld>
            <a:endParaRPr lang="en-US" altLang="en-US"/>
          </a:p>
        </p:txBody>
      </p:sp>
    </p:spTree>
    <p:extLst>
      <p:ext uri="{BB962C8B-B14F-4D97-AF65-F5344CB8AC3E}">
        <p14:creationId xmlns:p14="http://schemas.microsoft.com/office/powerpoint/2010/main" val="31158979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1524477"/>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5" name="Rectangle 4"/>
          <p:cNvSpPr/>
          <p:nvPr/>
        </p:nvSpPr>
        <p:spPr>
          <a:xfrm>
            <a:off x="0" y="1600200"/>
            <a:ext cx="1295877" cy="9901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1371600" y="1600200"/>
            <a:ext cx="7772400" cy="9901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3" name="Text Placeholder 2"/>
          <p:cNvSpPr>
            <a:spLocks noGrp="1"/>
          </p:cNvSpPr>
          <p:nvPr>
            <p:ph type="body" idx="1"/>
          </p:nvPr>
        </p:nvSpPr>
        <p:spPr>
          <a:xfrm>
            <a:off x="1371601" y="2743200"/>
            <a:ext cx="7123113" cy="1673225"/>
          </a:xfrm>
        </p:spPr>
        <p:txBody>
          <a:bodyPr/>
          <a:lstStyle>
            <a:lvl1pPr marL="0" indent="0">
              <a:buNone/>
              <a:defRPr sz="2790">
                <a:solidFill>
                  <a:schemeClr val="tx2"/>
                </a:solidFill>
              </a:defRPr>
            </a:lvl1pPr>
            <a:lvl2pPr>
              <a:buNone/>
              <a:defRPr sz="1800">
                <a:solidFill>
                  <a:schemeClr val="tx1">
                    <a:tint val="75000"/>
                  </a:schemeClr>
                </a:solidFill>
              </a:defRPr>
            </a:lvl2pPr>
            <a:lvl3pPr>
              <a:buNone/>
              <a:defRPr sz="1620">
                <a:solidFill>
                  <a:schemeClr val="tx1">
                    <a:tint val="75000"/>
                  </a:schemeClr>
                </a:solidFill>
              </a:defRPr>
            </a:lvl3pPr>
            <a:lvl4pPr>
              <a:buNone/>
              <a:defRPr sz="1440">
                <a:solidFill>
                  <a:schemeClr val="tx1">
                    <a:tint val="75000"/>
                  </a:schemeClr>
                </a:solidFill>
              </a:defRPr>
            </a:lvl4pPr>
            <a:lvl5pPr>
              <a:buNone/>
              <a:defRPr sz="144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1" y="1600201"/>
            <a:ext cx="7620000" cy="990600"/>
          </a:xfrm>
        </p:spPr>
        <p:txBody>
          <a:bodyPr/>
          <a:lstStyle>
            <a:lvl1pPr algn="l">
              <a:buNone/>
              <a:defRPr sz="441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solidFill>
                <a:srgbClr val="775F55"/>
              </a:solidFill>
            </a:endParaRPr>
          </a:p>
        </p:txBody>
      </p:sp>
      <p:sp>
        <p:nvSpPr>
          <p:cNvPr id="8" name="Slide Number Placeholder 12"/>
          <p:cNvSpPr>
            <a:spLocks noGrp="1"/>
          </p:cNvSpPr>
          <p:nvPr>
            <p:ph type="sldNum" sz="quarter" idx="11"/>
          </p:nvPr>
        </p:nvSpPr>
        <p:spPr>
          <a:xfrm>
            <a:off x="0" y="1753077"/>
            <a:ext cx="1295877" cy="701516"/>
          </a:xfrm>
        </p:spPr>
        <p:txBody>
          <a:bodyPr>
            <a:noAutofit/>
          </a:bodyPr>
          <a:lstStyle>
            <a:lvl1pPr>
              <a:defRPr sz="2430"/>
            </a:lvl1pPr>
          </a:lstStyle>
          <a:p>
            <a:fld id="{5E4C5AA5-F5CC-45A0-88EA-48E8F3FC8B0C}" type="slidenum">
              <a:rPr lang="en-US" altLang="en-US"/>
              <a:pPr/>
              <a:t>‹#›</a:t>
            </a:fld>
            <a:endParaRPr lang="en-US" altLang="en-US"/>
          </a:p>
        </p:txBody>
      </p:sp>
      <p:sp>
        <p:nvSpPr>
          <p:cNvPr id="9" name="Footer Placeholder 13"/>
          <p:cNvSpPr>
            <a:spLocks noGrp="1"/>
          </p:cNvSpPr>
          <p:nvPr>
            <p:ph type="ftr" sz="quarter" idx="12"/>
          </p:nvPr>
        </p:nvSpPr>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2135028794"/>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fld id="{4E63B61D-0486-4FF3-BD67-DEB86F9AA702}" type="slidenum">
              <a:rPr lang="en-US" altLang="en-US"/>
              <a:pPr/>
              <a:t>‹#›</a:t>
            </a:fld>
            <a:endParaRPr lang="en-US" altLang="en-US"/>
          </a:p>
        </p:txBody>
      </p:sp>
    </p:spTree>
    <p:extLst>
      <p:ext uri="{BB962C8B-B14F-4D97-AF65-F5344CB8AC3E}">
        <p14:creationId xmlns:p14="http://schemas.microsoft.com/office/powerpoint/2010/main" val="57522619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1"/>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1"/>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198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198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9" name="Slide Number Placeholder 22"/>
          <p:cNvSpPr>
            <a:spLocks noGrp="1"/>
          </p:cNvSpPr>
          <p:nvPr>
            <p:ph type="sldNum" sz="quarter" idx="12"/>
          </p:nvPr>
        </p:nvSpPr>
        <p:spPr/>
        <p:txBody>
          <a:bodyPr/>
          <a:lstStyle>
            <a:lvl1pPr>
              <a:defRPr/>
            </a:lvl1pPr>
          </a:lstStyle>
          <a:p>
            <a:fld id="{6C5785AB-B893-4587-B774-F0F85E95C2D0}" type="slidenum">
              <a:rPr lang="en-US" altLang="en-US"/>
              <a:pPr/>
              <a:t>‹#›</a:t>
            </a:fld>
            <a:endParaRPr lang="en-US" altLang="en-US"/>
          </a:p>
        </p:txBody>
      </p:sp>
    </p:spTree>
    <p:extLst>
      <p:ext uri="{BB962C8B-B14F-4D97-AF65-F5344CB8AC3E}">
        <p14:creationId xmlns:p14="http://schemas.microsoft.com/office/powerpoint/2010/main" val="13932278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5" name="Slide Number Placeholder 22"/>
          <p:cNvSpPr>
            <a:spLocks noGrp="1"/>
          </p:cNvSpPr>
          <p:nvPr>
            <p:ph type="sldNum" sz="quarter" idx="12"/>
          </p:nvPr>
        </p:nvSpPr>
        <p:spPr/>
        <p:txBody>
          <a:bodyPr/>
          <a:lstStyle>
            <a:lvl1pPr>
              <a:defRPr/>
            </a:lvl1pPr>
          </a:lstStyle>
          <a:p>
            <a:fld id="{46D0015A-83D0-4529-A1CB-5695D08F3421}" type="slidenum">
              <a:rPr lang="en-US" altLang="en-US"/>
              <a:pPr/>
              <a:t>‹#›</a:t>
            </a:fld>
            <a:endParaRPr lang="en-US" altLang="en-US"/>
          </a:p>
        </p:txBody>
      </p:sp>
    </p:spTree>
    <p:extLst>
      <p:ext uri="{BB962C8B-B14F-4D97-AF65-F5344CB8AC3E}">
        <p14:creationId xmlns:p14="http://schemas.microsoft.com/office/powerpoint/2010/main" val="17942235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775F55"/>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4" name="Slide Number Placeholder 3"/>
          <p:cNvSpPr>
            <a:spLocks noGrp="1"/>
          </p:cNvSpPr>
          <p:nvPr>
            <p:ph type="sldNum" sz="quarter" idx="12"/>
          </p:nvPr>
        </p:nvSpPr>
        <p:spPr>
          <a:xfrm>
            <a:off x="0" y="6247924"/>
            <a:ext cx="532924" cy="381476"/>
          </a:xfrm>
        </p:spPr>
        <p:txBody>
          <a:bodyPr/>
          <a:lstStyle>
            <a:lvl1pPr>
              <a:defRPr>
                <a:solidFill>
                  <a:schemeClr val="tx2"/>
                </a:solidFill>
              </a:defRPr>
            </a:lvl1pPr>
          </a:lstStyle>
          <a:p>
            <a:fld id="{40EB5950-E2A7-4C51-8A05-E062D225489C}" type="slidenum">
              <a:rPr lang="en-US" altLang="en-US">
                <a:solidFill>
                  <a:srgbClr val="775F55"/>
                </a:solidFill>
              </a:rPr>
              <a:pPr/>
              <a:t>‹#›</a:t>
            </a:fld>
            <a:endParaRPr lang="en-US" altLang="en-US">
              <a:solidFill>
                <a:srgbClr val="775F55"/>
              </a:solidFill>
            </a:endParaRPr>
          </a:p>
        </p:txBody>
      </p:sp>
    </p:spTree>
    <p:extLst>
      <p:ext uri="{BB962C8B-B14F-4D97-AF65-F5344CB8AC3E}">
        <p14:creationId xmlns:p14="http://schemas.microsoft.com/office/powerpoint/2010/main" val="212822411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1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2398" tIns="203198" rIns="152398" bIns="101599"/>
          <a:lstStyle>
            <a:lvl1pPr marL="0" indent="0">
              <a:spcAft>
                <a:spcPts val="1000"/>
              </a:spcAft>
              <a:buNone/>
              <a:defRPr sz="1800"/>
            </a:lvl1pPr>
            <a:lvl2pPr>
              <a:buNone/>
              <a:defRPr sz="1170"/>
            </a:lvl2pPr>
            <a:lvl3pPr>
              <a:buNone/>
              <a:defRPr sz="99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7" name="Slide Number Placeholder 22"/>
          <p:cNvSpPr>
            <a:spLocks noGrp="1"/>
          </p:cNvSpPr>
          <p:nvPr>
            <p:ph type="sldNum" sz="quarter" idx="12"/>
          </p:nvPr>
        </p:nvSpPr>
        <p:spPr/>
        <p:txBody>
          <a:bodyPr/>
          <a:lstStyle>
            <a:lvl1pPr>
              <a:defRPr/>
            </a:lvl1pPr>
          </a:lstStyle>
          <a:p>
            <a:fld id="{E26CD7A1-0DA1-4406-97FB-B661DFD69757}" type="slidenum">
              <a:rPr lang="en-US" altLang="en-US"/>
              <a:pPr/>
              <a:t>‹#›</a:t>
            </a:fld>
            <a:endParaRPr lang="en-US" altLang="en-US"/>
          </a:p>
        </p:txBody>
      </p:sp>
    </p:spTree>
    <p:extLst>
      <p:ext uri="{BB962C8B-B14F-4D97-AF65-F5344CB8AC3E}">
        <p14:creationId xmlns:p14="http://schemas.microsoft.com/office/powerpoint/2010/main" val="1943541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7F46D01-F5CA-4904-9836-05CF5388EC61}"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white">
          <a:xfrm>
            <a:off x="-8573" y="4572000"/>
            <a:ext cx="9144000" cy="88725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8573" y="4663440"/>
            <a:ext cx="1463040" cy="71294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7" name="Rectangle 6"/>
          <p:cNvSpPr/>
          <p:nvPr/>
        </p:nvSpPr>
        <p:spPr>
          <a:xfrm>
            <a:off x="1545908" y="4654868"/>
            <a:ext cx="7598093" cy="71294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8" name="Rectangle 7"/>
          <p:cNvSpPr/>
          <p:nvPr/>
        </p:nvSpPr>
        <p:spPr bwMode="white">
          <a:xfrm>
            <a:off x="1447324" y="0"/>
            <a:ext cx="101441" cy="686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10"/>
            </a:lvl1pPr>
            <a:lvl2pPr>
              <a:buFontTx/>
              <a:buNone/>
              <a:defRPr sz="1170"/>
            </a:lvl2pPr>
            <a:lvl3pPr>
              <a:buFontTx/>
              <a:buNone/>
              <a:defRPr sz="99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79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4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7924" y="6247924"/>
            <a:ext cx="2667476" cy="365760"/>
          </a:xfrm>
        </p:spPr>
        <p:txBody>
          <a:bodyPr/>
          <a:lstStyle>
            <a:lvl1pPr>
              <a:defRPr/>
            </a:lvl1pPr>
          </a:lstStyle>
          <a:p>
            <a:pPr>
              <a:defRPr/>
            </a:pPr>
            <a:endParaRPr lang="en-US">
              <a:solidFill>
                <a:srgbClr val="775F55"/>
              </a:solidFill>
            </a:endParaRPr>
          </a:p>
        </p:txBody>
      </p:sp>
      <p:sp>
        <p:nvSpPr>
          <p:cNvPr id="10" name="Slide Number Placeholder 12"/>
          <p:cNvSpPr>
            <a:spLocks noGrp="1"/>
          </p:cNvSpPr>
          <p:nvPr>
            <p:ph type="sldNum" sz="quarter" idx="11"/>
          </p:nvPr>
        </p:nvSpPr>
        <p:spPr>
          <a:xfrm>
            <a:off x="0" y="4667727"/>
            <a:ext cx="1447324" cy="662940"/>
          </a:xfrm>
        </p:spPr>
        <p:txBody>
          <a:bodyPr/>
          <a:lstStyle>
            <a:lvl1pPr>
              <a:defRPr sz="2790"/>
            </a:lvl1pPr>
          </a:lstStyle>
          <a:p>
            <a:fld id="{3055DBDA-AB45-49BE-B37E-4B008893674E}" type="slidenum">
              <a:rPr lang="en-US" altLang="en-US"/>
              <a:pPr/>
              <a:t>‹#›</a:t>
            </a:fld>
            <a:endParaRPr lang="en-US" altLang="en-US"/>
          </a:p>
        </p:txBody>
      </p:sp>
      <p:sp>
        <p:nvSpPr>
          <p:cNvPr id="11" name="Footer Placeholder 13"/>
          <p:cNvSpPr>
            <a:spLocks noGrp="1"/>
          </p:cNvSpPr>
          <p:nvPr>
            <p:ph type="ftr" sz="quarter" idx="12"/>
          </p:nvPr>
        </p:nvSpPr>
        <p:spPr>
          <a:xfrm>
            <a:off x="1600200" y="6247924"/>
            <a:ext cx="4572000" cy="365760"/>
          </a:xfrm>
        </p:spPr>
        <p:txBody>
          <a:bodyPr/>
          <a:lstStyle>
            <a:lvl1pPr>
              <a:defRPr/>
            </a:lvl1pPr>
          </a:lstStyle>
          <a:p>
            <a:pPr>
              <a:defRPr/>
            </a:pPr>
            <a:endParaRPr lang="en-US">
              <a:solidFill>
                <a:srgbClr val="775F55"/>
              </a:solidFill>
            </a:endParaRPr>
          </a:p>
        </p:txBody>
      </p:sp>
    </p:spTree>
    <p:extLst>
      <p:ext uri="{BB962C8B-B14F-4D97-AF65-F5344CB8AC3E}">
        <p14:creationId xmlns:p14="http://schemas.microsoft.com/office/powerpoint/2010/main" val="1527771427"/>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775F55"/>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p:txBody>
          <a:bodyPr/>
          <a:lstStyle>
            <a:lvl1pPr>
              <a:defRPr/>
            </a:lvl1pPr>
          </a:lstStyle>
          <a:p>
            <a:fld id="{B4FFA1C3-8F14-42D9-97E6-12D86C9396B8}" type="slidenum">
              <a:rPr lang="en-US" altLang="en-US"/>
              <a:pPr/>
              <a:t>‹#›</a:t>
            </a:fld>
            <a:endParaRPr lang="en-US" altLang="en-US"/>
          </a:p>
        </p:txBody>
      </p:sp>
    </p:spTree>
    <p:extLst>
      <p:ext uri="{BB962C8B-B14F-4D97-AF65-F5344CB8AC3E}">
        <p14:creationId xmlns:p14="http://schemas.microsoft.com/office/powerpoint/2010/main" val="31005766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477"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5" name="Rectangle 4"/>
          <p:cNvSpPr/>
          <p:nvPr/>
        </p:nvSpPr>
        <p:spPr>
          <a:xfrm>
            <a:off x="6142197" y="610077"/>
            <a:ext cx="228600" cy="624792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6" name="Rectangle 5"/>
          <p:cNvSpPr/>
          <p:nvPr/>
        </p:nvSpPr>
        <p:spPr>
          <a:xfrm>
            <a:off x="6142197" y="0"/>
            <a:ext cx="228600" cy="532924"/>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677" y="6247924"/>
            <a:ext cx="2208848" cy="365760"/>
          </a:xfrm>
        </p:spPr>
        <p:txBody>
          <a:bodyPr/>
          <a:lstStyle>
            <a:lvl1pPr>
              <a:defRPr/>
            </a:lvl1pPr>
          </a:lstStyle>
          <a:p>
            <a:pPr>
              <a:defRPr/>
            </a:pPr>
            <a:endParaRPr lang="en-US">
              <a:solidFill>
                <a:srgbClr val="775F55"/>
              </a:solidFill>
            </a:endParaRPr>
          </a:p>
        </p:txBody>
      </p:sp>
      <p:sp>
        <p:nvSpPr>
          <p:cNvPr id="8" name="Footer Placeholder 4"/>
          <p:cNvSpPr>
            <a:spLocks noGrp="1"/>
          </p:cNvSpPr>
          <p:nvPr>
            <p:ph type="ftr" sz="quarter" idx="11"/>
          </p:nvPr>
        </p:nvSpPr>
        <p:spPr>
          <a:xfrm>
            <a:off x="457200" y="6247924"/>
            <a:ext cx="5573554" cy="365760"/>
          </a:xfrm>
        </p:spPr>
        <p:txBody>
          <a:bodyPr/>
          <a:lstStyle>
            <a:lvl1pPr>
              <a:defRPr/>
            </a:lvl1pPr>
          </a:lstStyle>
          <a:p>
            <a:pPr>
              <a:defRPr/>
            </a:pPr>
            <a:endParaRPr lang="en-US">
              <a:solidFill>
                <a:srgbClr val="775F55"/>
              </a:solidFill>
            </a:endParaRPr>
          </a:p>
        </p:txBody>
      </p:sp>
      <p:sp>
        <p:nvSpPr>
          <p:cNvPr id="9" name="Slide Number Placeholder 5"/>
          <p:cNvSpPr>
            <a:spLocks noGrp="1"/>
          </p:cNvSpPr>
          <p:nvPr>
            <p:ph type="sldNum" sz="quarter" idx="12"/>
          </p:nvPr>
        </p:nvSpPr>
        <p:spPr>
          <a:xfrm rot="5400000">
            <a:off x="5989320" y="144304"/>
            <a:ext cx="532924" cy="244316"/>
          </a:xfrm>
        </p:spPr>
        <p:txBody>
          <a:bodyPr/>
          <a:lstStyle>
            <a:lvl1pPr>
              <a:defRPr/>
            </a:lvl1pPr>
          </a:lstStyle>
          <a:p>
            <a:fld id="{4738A365-37BC-4FD6-BEDB-237D3E2CEB21}" type="slidenum">
              <a:rPr lang="en-US" altLang="en-US"/>
              <a:pPr/>
              <a:t>‹#›</a:t>
            </a:fld>
            <a:endParaRPr lang="en-US" altLang="en-US"/>
          </a:p>
        </p:txBody>
      </p:sp>
    </p:spTree>
    <p:extLst>
      <p:ext uri="{BB962C8B-B14F-4D97-AF65-F5344CB8AC3E}">
        <p14:creationId xmlns:p14="http://schemas.microsoft.com/office/powerpoint/2010/main" val="3658485362"/>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427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69427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694276" name="Rectangle 4"/>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694277" name="Rectangle 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694278" name="Rectangle 6"/>
          <p:cNvSpPr>
            <a:spLocks noGrp="1" noChangeArrowheads="1"/>
          </p:cNvSpPr>
          <p:nvPr>
            <p:ph type="sldNum" sz="quarter" idx="4"/>
          </p:nvPr>
        </p:nvSpPr>
        <p:spPr/>
        <p:txBody>
          <a:bodyPr/>
          <a:lstStyle>
            <a:lvl1pPr>
              <a:defRPr/>
            </a:lvl1pPr>
          </a:lstStyle>
          <a:p>
            <a:fld id="{33DFCC2F-EFE2-468C-862F-88643FE4177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838210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4357D4C-9B71-45D9-BC55-83DE64D51B46}"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1109617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711" y="1709739"/>
            <a:ext cx="7886700" cy="2852737"/>
          </a:xfrm>
        </p:spPr>
        <p:txBody>
          <a:bodyPr anchor="b"/>
          <a:lstStyle>
            <a:lvl1pPr>
              <a:defRPr sz="5333"/>
            </a:lvl1pPr>
          </a:lstStyle>
          <a:p>
            <a:r>
              <a:rPr lang="en-US" smtClean="0"/>
              <a:t>Click to edit Master title style</a:t>
            </a:r>
            <a:endParaRPr lang="en-US"/>
          </a:p>
        </p:txBody>
      </p:sp>
      <p:sp>
        <p:nvSpPr>
          <p:cNvPr id="3" name="Text Placeholder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894BD93-DD73-4B4F-91D8-A292EF8D982A}"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419374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8662FA0-7BE0-4E4A-B6E8-03D79309C31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029653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356"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356" y="2505075"/>
            <a:ext cx="38692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856" y="2505075"/>
            <a:ext cx="388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2D2DA8B-0FC2-461A-8F7F-92682767049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6067268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3DDF69B-4A73-4E44-8B47-C179B65FAA9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340755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724B8EF-BFAE-49A4-9422-C5820897134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5020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7924"/>
            <a:ext cx="532924" cy="381476"/>
          </a:xfrm>
        </p:spPr>
        <p:txBody>
          <a:bodyPr/>
          <a:lstStyle>
            <a:lvl1pPr>
              <a:defRPr>
                <a:solidFill>
                  <a:schemeClr val="tx2"/>
                </a:solidFill>
              </a:defRPr>
            </a:lvl1pPr>
          </a:lstStyle>
          <a:p>
            <a:pPr>
              <a:defRPr/>
            </a:pPr>
            <a:fld id="{AFF23E11-7BBC-429E-80CF-70BF657ED5F6}"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Content Placeholder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E7D15E0-9E4D-43C5-B759-64EB4F4BDE1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7730532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Picture Placeholder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03EFC66-8BCA-4C69-8BF5-90C799CF1ABF}"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812724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52DB9A3-5C0E-414D-8365-50970F8047A7}"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0263421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81000"/>
            <a:ext cx="603673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B6C945D-65AD-4275-A0F0-306EC557D507}"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214366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ED69AE6-7890-42AD-B2C0-1139F7F1300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4069509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981200"/>
            <a:ext cx="4047067" cy="4114800"/>
          </a:xfrm>
        </p:spPr>
        <p:txBody>
          <a:bodyPr/>
          <a:lstStyle/>
          <a:p>
            <a:endParaRPr lang="en-US"/>
          </a:p>
        </p:txBody>
      </p:sp>
      <p:sp>
        <p:nvSpPr>
          <p:cNvPr id="4" name="Text Placeholder 3"/>
          <p:cNvSpPr>
            <a:spLocks noGrp="1"/>
          </p:cNvSpPr>
          <p:nvPr>
            <p:ph type="body" sz="half" idx="2"/>
          </p:nvPr>
        </p:nvSpPr>
        <p:spPr>
          <a:xfrm>
            <a:off x="4639733"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ACD512-EDCA-4C38-967D-B9EFD2B896D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553408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981200"/>
            <a:ext cx="40470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9733" y="4114800"/>
            <a:ext cx="40470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1069234-2A93-4F77-8F68-71AD166295F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431437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94274"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altLang="en-US" noProof="0" smtClean="0"/>
              <a:t>Click to edit Master title style</a:t>
            </a:r>
          </a:p>
        </p:txBody>
      </p:sp>
      <p:sp>
        <p:nvSpPr>
          <p:cNvPr id="694275" name="Rectangle 3"/>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smtClean="0"/>
              <a:t>Click to edit Master subtitle style</a:t>
            </a:r>
          </a:p>
        </p:txBody>
      </p:sp>
      <p:sp>
        <p:nvSpPr>
          <p:cNvPr id="694276" name="Rectangle 4"/>
          <p:cNvSpPr>
            <a:spLocks noGrp="1" noChangeArrowheads="1"/>
          </p:cNvSpPr>
          <p:nvPr>
            <p:ph type="dt" sz="quarter" idx="2"/>
          </p:nvPr>
        </p:nvSpPr>
        <p:spPr/>
        <p:txBody>
          <a:bodyPr/>
          <a:lstStyle>
            <a:lvl1pPr>
              <a:defRPr/>
            </a:lvl1pPr>
          </a:lstStyle>
          <a:p>
            <a:endParaRPr lang="en-US" altLang="en-US">
              <a:solidFill>
                <a:srgbClr val="FFFFFF"/>
              </a:solidFill>
            </a:endParaRPr>
          </a:p>
        </p:txBody>
      </p:sp>
      <p:sp>
        <p:nvSpPr>
          <p:cNvPr id="694277" name="Rectangle 5"/>
          <p:cNvSpPr>
            <a:spLocks noGrp="1" noChangeArrowheads="1"/>
          </p:cNvSpPr>
          <p:nvPr>
            <p:ph type="ftr" sz="quarter" idx="3"/>
          </p:nvPr>
        </p:nvSpPr>
        <p:spPr/>
        <p:txBody>
          <a:bodyPr/>
          <a:lstStyle>
            <a:lvl1pPr>
              <a:defRPr/>
            </a:lvl1pPr>
          </a:lstStyle>
          <a:p>
            <a:endParaRPr lang="en-US" altLang="en-US">
              <a:solidFill>
                <a:srgbClr val="FFFFFF"/>
              </a:solidFill>
            </a:endParaRPr>
          </a:p>
        </p:txBody>
      </p:sp>
      <p:sp>
        <p:nvSpPr>
          <p:cNvPr id="694278" name="Rectangle 6"/>
          <p:cNvSpPr>
            <a:spLocks noGrp="1" noChangeArrowheads="1"/>
          </p:cNvSpPr>
          <p:nvPr>
            <p:ph type="sldNum" sz="quarter" idx="4"/>
          </p:nvPr>
        </p:nvSpPr>
        <p:spPr/>
        <p:txBody>
          <a:bodyPr/>
          <a:lstStyle>
            <a:lvl1pPr>
              <a:defRPr/>
            </a:lvl1pPr>
          </a:lstStyle>
          <a:p>
            <a:fld id="{33DFCC2F-EFE2-468C-862F-88643FE4177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94133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4357D4C-9B71-45D9-BC55-83DE64D51B46}"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519796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711" y="1709739"/>
            <a:ext cx="7886700" cy="2852737"/>
          </a:xfrm>
        </p:spPr>
        <p:txBody>
          <a:bodyPr anchor="b"/>
          <a:lstStyle>
            <a:lvl1pPr>
              <a:defRPr sz="5333"/>
            </a:lvl1pPr>
          </a:lstStyle>
          <a:p>
            <a:r>
              <a:rPr lang="en-US" smtClean="0"/>
              <a:t>Click to edit Master title style</a:t>
            </a:r>
            <a:endParaRPr lang="en-US"/>
          </a:p>
        </p:txBody>
      </p:sp>
      <p:sp>
        <p:nvSpPr>
          <p:cNvPr id="3" name="Text Placeholder 2"/>
          <p:cNvSpPr>
            <a:spLocks noGrp="1"/>
          </p:cNvSpPr>
          <p:nvPr>
            <p:ph type="body" idx="1"/>
          </p:nvPr>
        </p:nvSpPr>
        <p:spPr>
          <a:xfrm>
            <a:off x="623711" y="4589464"/>
            <a:ext cx="7886700" cy="1500187"/>
          </a:xfrm>
        </p:spPr>
        <p:txBody>
          <a:bodyPr/>
          <a:lstStyle>
            <a:lvl1pPr marL="0" indent="0">
              <a:buNone/>
              <a:defRPr sz="2133"/>
            </a:lvl1pPr>
            <a:lvl2pPr marL="406405" indent="0">
              <a:buNone/>
              <a:defRPr sz="1778"/>
            </a:lvl2pPr>
            <a:lvl3pPr marL="812810" indent="0">
              <a:buNone/>
              <a:defRPr sz="1600"/>
            </a:lvl3pPr>
            <a:lvl4pPr marL="1219215" indent="0">
              <a:buNone/>
              <a:defRPr sz="1422"/>
            </a:lvl4pPr>
            <a:lvl5pPr marL="1625620" indent="0">
              <a:buNone/>
              <a:defRPr sz="1422"/>
            </a:lvl5pPr>
            <a:lvl6pPr marL="2032025" indent="0">
              <a:buNone/>
              <a:defRPr sz="1422"/>
            </a:lvl6pPr>
            <a:lvl7pPr marL="2438430" indent="0">
              <a:buNone/>
              <a:defRPr sz="1422"/>
            </a:lvl7pPr>
            <a:lvl8pPr marL="2844836" indent="0">
              <a:buNone/>
              <a:defRPr sz="1422"/>
            </a:lvl8pPr>
            <a:lvl9pPr marL="3251241"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894BD93-DD73-4B4F-91D8-A292EF8D982A}"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20497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44" tIns="182858" rIns="137144" bIns="91436"/>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4ED7CBB-57C2-4C31-9A02-1DABFA974311}"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733"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8662FA0-7BE0-4E4A-B6E8-03D79309C31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198340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356"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356" y="1681163"/>
            <a:ext cx="3869267"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4" name="Content Placeholder 3"/>
          <p:cNvSpPr>
            <a:spLocks noGrp="1"/>
          </p:cNvSpPr>
          <p:nvPr>
            <p:ph sz="half" idx="2"/>
          </p:nvPr>
        </p:nvSpPr>
        <p:spPr>
          <a:xfrm>
            <a:off x="629356" y="2505075"/>
            <a:ext cx="386926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856" y="1681163"/>
            <a:ext cx="3886200" cy="82391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smtClean="0"/>
              <a:t>Click to edit Master text styles</a:t>
            </a:r>
          </a:p>
        </p:txBody>
      </p:sp>
      <p:sp>
        <p:nvSpPr>
          <p:cNvPr id="6" name="Content Placeholder 5"/>
          <p:cNvSpPr>
            <a:spLocks noGrp="1"/>
          </p:cNvSpPr>
          <p:nvPr>
            <p:ph sz="quarter" idx="4"/>
          </p:nvPr>
        </p:nvSpPr>
        <p:spPr>
          <a:xfrm>
            <a:off x="4629856" y="2505075"/>
            <a:ext cx="388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2D2DA8B-0FC2-461A-8F7F-92682767049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0970566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3DDF69B-4A73-4E44-8B47-C179B65FAA9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9884059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5724B8EF-BFAE-49A4-9422-C5820897134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78324654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Content Placeholder 2"/>
          <p:cNvSpPr>
            <a:spLocks noGrp="1"/>
          </p:cNvSpPr>
          <p:nvPr>
            <p:ph idx="1"/>
          </p:nvPr>
        </p:nvSpPr>
        <p:spPr>
          <a:xfrm>
            <a:off x="3887612" y="987426"/>
            <a:ext cx="4628444" cy="4873625"/>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E7D15E0-9E4D-43C5-B759-64EB4F4BDE1E}"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84870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356" y="457200"/>
            <a:ext cx="2949222" cy="1600200"/>
          </a:xfrm>
        </p:spPr>
        <p:txBody>
          <a:bodyPr anchor="b"/>
          <a:lstStyle>
            <a:lvl1pPr>
              <a:defRPr sz="2844"/>
            </a:lvl1pPr>
          </a:lstStyle>
          <a:p>
            <a:r>
              <a:rPr lang="en-US" smtClean="0"/>
              <a:t>Click to edit Master title style</a:t>
            </a:r>
            <a:endParaRPr lang="en-US"/>
          </a:p>
        </p:txBody>
      </p:sp>
      <p:sp>
        <p:nvSpPr>
          <p:cNvPr id="3" name="Picture Placeholder 2"/>
          <p:cNvSpPr>
            <a:spLocks noGrp="1"/>
          </p:cNvSpPr>
          <p:nvPr>
            <p:ph type="pic" idx="1"/>
          </p:nvPr>
        </p:nvSpPr>
        <p:spPr>
          <a:xfrm>
            <a:off x="3887612" y="987426"/>
            <a:ext cx="4628444" cy="4873625"/>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endParaRPr lang="en-US"/>
          </a:p>
        </p:txBody>
      </p:sp>
      <p:sp>
        <p:nvSpPr>
          <p:cNvPr id="4" name="Text Placeholder 3"/>
          <p:cNvSpPr>
            <a:spLocks noGrp="1"/>
          </p:cNvSpPr>
          <p:nvPr>
            <p:ph type="body" sz="half" idx="2"/>
          </p:nvPr>
        </p:nvSpPr>
        <p:spPr>
          <a:xfrm>
            <a:off x="629356" y="2057400"/>
            <a:ext cx="2949222" cy="3811588"/>
          </a:xfrm>
        </p:spPr>
        <p:txBody>
          <a:bodyPr/>
          <a:lstStyle>
            <a:lvl1pPr marL="0" indent="0">
              <a:buNone/>
              <a:defRPr sz="1422"/>
            </a:lvl1pPr>
            <a:lvl2pPr marL="406405" indent="0">
              <a:buNone/>
              <a:defRPr sz="1244"/>
            </a:lvl2pPr>
            <a:lvl3pPr marL="812810" indent="0">
              <a:buNone/>
              <a:defRPr sz="1067"/>
            </a:lvl3pPr>
            <a:lvl4pPr marL="1219215" indent="0">
              <a:buNone/>
              <a:defRPr sz="889"/>
            </a:lvl4pPr>
            <a:lvl5pPr marL="1625620" indent="0">
              <a:buNone/>
              <a:defRPr sz="889"/>
            </a:lvl5pPr>
            <a:lvl6pPr marL="2032025" indent="0">
              <a:buNone/>
              <a:defRPr sz="889"/>
            </a:lvl6pPr>
            <a:lvl7pPr marL="2438430" indent="0">
              <a:buNone/>
              <a:defRPr sz="889"/>
            </a:lvl7pPr>
            <a:lvl8pPr marL="2844836" indent="0">
              <a:buNone/>
              <a:defRPr sz="889"/>
            </a:lvl8pPr>
            <a:lvl9pPr marL="3251241" indent="0">
              <a:buNone/>
              <a:defRPr sz="889"/>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03EFC66-8BCA-4C69-8BF5-90C799CF1ABF}"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2674321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52DB9A3-5C0E-414D-8365-50970F8047A7}"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9817847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381000"/>
            <a:ext cx="603673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5B6C945D-65AD-4275-A0F0-306EC557D507}"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984842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ED69AE6-7890-42AD-B2C0-1139F7F1300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47166515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0" y="1981200"/>
            <a:ext cx="4047067" cy="4114800"/>
          </a:xfrm>
        </p:spPr>
        <p:txBody>
          <a:bodyPr/>
          <a:lstStyle/>
          <a:p>
            <a:endParaRPr lang="en-US"/>
          </a:p>
        </p:txBody>
      </p:sp>
      <p:sp>
        <p:nvSpPr>
          <p:cNvPr id="4" name="Text Placeholder 3"/>
          <p:cNvSpPr>
            <a:spLocks noGrp="1"/>
          </p:cNvSpPr>
          <p:nvPr>
            <p:ph type="body" sz="half" idx="2"/>
          </p:nvPr>
        </p:nvSpPr>
        <p:spPr>
          <a:xfrm>
            <a:off x="4639733"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BACD512-EDCA-4C38-967D-B9EFD2B896D9}"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8958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8573" y="4572000"/>
            <a:ext cx="9144000" cy="88725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8573" y="4663450"/>
            <a:ext cx="1463040" cy="71294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7" name="Rectangle 6"/>
          <p:cNvSpPr/>
          <p:nvPr/>
        </p:nvSpPr>
        <p:spPr>
          <a:xfrm>
            <a:off x="1545910" y="4654878"/>
            <a:ext cx="7598093" cy="71294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8" name="Rectangle 7"/>
          <p:cNvSpPr/>
          <p:nvPr/>
        </p:nvSpPr>
        <p:spPr bwMode="white">
          <a:xfrm>
            <a:off x="1447324" y="0"/>
            <a:ext cx="101441" cy="686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7924" y="6247924"/>
            <a:ext cx="2667476" cy="365760"/>
          </a:xfrm>
        </p:spPr>
        <p:txBody>
          <a:bodyPr/>
          <a:lstStyle>
            <a:lvl1pPr>
              <a:defRPr/>
            </a:lvl1pPr>
          </a:lstStyle>
          <a:p>
            <a:pPr>
              <a:defRPr/>
            </a:pPr>
            <a:endParaRPr lang="en-US"/>
          </a:p>
        </p:txBody>
      </p:sp>
      <p:sp>
        <p:nvSpPr>
          <p:cNvPr id="10" name="Slide Number Placeholder 12"/>
          <p:cNvSpPr>
            <a:spLocks noGrp="1"/>
          </p:cNvSpPr>
          <p:nvPr>
            <p:ph type="sldNum" sz="quarter" idx="11"/>
          </p:nvPr>
        </p:nvSpPr>
        <p:spPr>
          <a:xfrm>
            <a:off x="0" y="4667727"/>
            <a:ext cx="1447324" cy="662940"/>
          </a:xfrm>
        </p:spPr>
        <p:txBody>
          <a:bodyPr/>
          <a:lstStyle>
            <a:lvl1pPr>
              <a:defRPr sz="2800"/>
            </a:lvl1pPr>
          </a:lstStyle>
          <a:p>
            <a:pPr>
              <a:defRPr/>
            </a:pPr>
            <a:fld id="{D1B445B5-0E75-43B0-A0AA-94975C436EE2}" type="slidenum">
              <a:rPr lang="en-US"/>
              <a:pPr>
                <a:defRPr/>
              </a:pPr>
              <a:t>‹#›</a:t>
            </a:fld>
            <a:endParaRPr lang="en-US"/>
          </a:p>
        </p:txBody>
      </p:sp>
      <p:sp>
        <p:nvSpPr>
          <p:cNvPr id="11" name="Footer Placeholder 13"/>
          <p:cNvSpPr>
            <a:spLocks noGrp="1"/>
          </p:cNvSpPr>
          <p:nvPr>
            <p:ph type="ftr" sz="quarter" idx="12"/>
          </p:nvPr>
        </p:nvSpPr>
        <p:spPr>
          <a:xfrm>
            <a:off x="1600200" y="6247924"/>
            <a:ext cx="4572000" cy="36576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470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9733" y="1981200"/>
            <a:ext cx="40470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9733" y="4114800"/>
            <a:ext cx="4047067"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91069234-2A93-4F77-8F68-71AD166295F2}" type="slidenum">
              <a:rPr lang="ar-SA"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58005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BB1B31-D87E-4829-B7B1-631E3D2797C7}"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477"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5" name="Rectangle 4"/>
          <p:cNvSpPr/>
          <p:nvPr/>
        </p:nvSpPr>
        <p:spPr>
          <a:xfrm>
            <a:off x="6142197" y="610084"/>
            <a:ext cx="228600" cy="624792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6142197" y="0"/>
            <a:ext cx="228600" cy="532924"/>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677" y="6247924"/>
            <a:ext cx="2208848" cy="365760"/>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7924"/>
            <a:ext cx="5573554" cy="365760"/>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320" y="144304"/>
            <a:ext cx="532924" cy="244316"/>
          </a:xfrm>
        </p:spPr>
        <p:txBody>
          <a:bodyPr/>
          <a:lstStyle>
            <a:lvl1pPr>
              <a:defRPr/>
            </a:lvl1pPr>
          </a:lstStyle>
          <a:p>
            <a:pPr>
              <a:defRPr/>
            </a:pPr>
            <a:fld id="{79BB3141-1716-477B-B4F9-9B79EC8CD49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747"/>
            <a:ext cx="9144000" cy="88725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5" name="Rectangle 4"/>
          <p:cNvSpPr/>
          <p:nvPr/>
        </p:nvSpPr>
        <p:spPr>
          <a:xfrm>
            <a:off x="-8572" y="6053614"/>
            <a:ext cx="2248853" cy="71294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6" name="Rectangle 5"/>
          <p:cNvSpPr/>
          <p:nvPr/>
        </p:nvSpPr>
        <p:spPr>
          <a:xfrm>
            <a:off x="2358867" y="6043613"/>
            <a:ext cx="67851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8" name="Title 7"/>
          <p:cNvSpPr>
            <a:spLocks noGrp="1"/>
          </p:cNvSpPr>
          <p:nvPr>
            <p:ph type="ctrTitle"/>
          </p:nvPr>
        </p:nvSpPr>
        <p:spPr>
          <a:xfrm>
            <a:off x="2362201"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1" y="6050037"/>
            <a:ext cx="6705600" cy="685800"/>
          </a:xfrm>
        </p:spPr>
        <p:txBody>
          <a:bodyPr anchor="ctr">
            <a:normAutofit/>
          </a:bodyPr>
          <a:lstStyle>
            <a:lvl1pPr marL="0" indent="0" algn="l">
              <a:buNone/>
              <a:defRPr sz="2600">
                <a:solidFill>
                  <a:srgbClr val="FFFFFF"/>
                </a:solidFill>
              </a:defRPr>
            </a:lvl1pPr>
            <a:lvl2pPr marL="457196" indent="0" algn="ctr">
              <a:buNone/>
            </a:lvl2pPr>
            <a:lvl3pPr marL="914391" indent="0" algn="ctr">
              <a:buNone/>
            </a:lvl3pPr>
            <a:lvl4pPr marL="1371587" indent="0" algn="ctr">
              <a:buNone/>
            </a:lvl4pPr>
            <a:lvl5pPr marL="1828782" indent="0" algn="ctr">
              <a:buNone/>
            </a:lvl5pPr>
            <a:lvl6pPr marL="2285978" indent="0" algn="ctr">
              <a:buNone/>
            </a:lvl6pPr>
            <a:lvl7pPr marL="2743173" indent="0" algn="ctr">
              <a:buNone/>
            </a:lvl7pPr>
            <a:lvl8pPr marL="3200368" indent="0" algn="ctr">
              <a:buNone/>
            </a:lvl8pPr>
            <a:lvl9pPr marL="3657563"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5724" y="6069330"/>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7173"/>
            <a:ext cx="5866448" cy="364332"/>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8001000" y="228600"/>
            <a:ext cx="838677" cy="381477"/>
          </a:xfrm>
        </p:spPr>
        <p:txBody>
          <a:bodyPr/>
          <a:lstStyle>
            <a:lvl1pPr>
              <a:defRPr>
                <a:solidFill>
                  <a:schemeClr val="tx2"/>
                </a:solidFill>
              </a:defRPr>
            </a:lvl1pPr>
          </a:lstStyle>
          <a:p>
            <a:pPr>
              <a:defRPr/>
            </a:pPr>
            <a:fld id="{6C5DF321-8666-4A58-9935-350FD0F9A69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1"/>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34D1A20-250B-4D4B-8AB3-302F11A057C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477"/>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5" name="Rectangle 4"/>
          <p:cNvSpPr/>
          <p:nvPr/>
        </p:nvSpPr>
        <p:spPr>
          <a:xfrm>
            <a:off x="0" y="1600200"/>
            <a:ext cx="1295877" cy="9901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6" name="Rectangle 5"/>
          <p:cNvSpPr/>
          <p:nvPr/>
        </p:nvSpPr>
        <p:spPr>
          <a:xfrm>
            <a:off x="1371600" y="1600200"/>
            <a:ext cx="7772400" cy="9901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3" name="Text Placeholder 2"/>
          <p:cNvSpPr>
            <a:spLocks noGrp="1"/>
          </p:cNvSpPr>
          <p:nvPr>
            <p:ph type="body" idx="1"/>
          </p:nvPr>
        </p:nvSpPr>
        <p:spPr>
          <a:xfrm>
            <a:off x="1371601"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1" y="1600201"/>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3077"/>
            <a:ext cx="1295877" cy="701516"/>
          </a:xfrm>
        </p:spPr>
        <p:txBody>
          <a:bodyPr>
            <a:noAutofit/>
          </a:bodyPr>
          <a:lstStyle>
            <a:lvl1pPr>
              <a:defRPr sz="2400"/>
            </a:lvl1pPr>
          </a:lstStyle>
          <a:p>
            <a:pPr>
              <a:defRPr/>
            </a:pPr>
            <a:fld id="{2C9414AB-89F4-450C-A0D2-E5574C05C34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C6AF6C-813B-4457-9D46-0A781DB4114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1"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1"/>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1"/>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C469C97-F279-4FFE-8EAB-10540DEB83F9}"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9ABA6D6-F2DD-4AAB-B5B3-DEB4A48B108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7924"/>
            <a:ext cx="532924" cy="381476"/>
          </a:xfrm>
        </p:spPr>
        <p:txBody>
          <a:bodyPr/>
          <a:lstStyle>
            <a:lvl1pPr>
              <a:defRPr>
                <a:solidFill>
                  <a:schemeClr val="tx2"/>
                </a:solidFill>
              </a:defRPr>
            </a:lvl1pPr>
          </a:lstStyle>
          <a:p>
            <a:pPr>
              <a:defRPr/>
            </a:pPr>
            <a:fld id="{5B67CDEF-0915-4A9F-95C6-3439F3870C3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155" indent="0">
              <a:buNone/>
              <a:defRPr sz="1800">
                <a:solidFill>
                  <a:schemeClr val="tx1">
                    <a:tint val="75000"/>
                  </a:schemeClr>
                </a:solidFill>
              </a:defRPr>
            </a:lvl2pPr>
            <a:lvl3pPr marL="914310" indent="0">
              <a:buNone/>
              <a:defRPr sz="1600">
                <a:solidFill>
                  <a:schemeClr val="tx1">
                    <a:tint val="75000"/>
                  </a:schemeClr>
                </a:solidFill>
              </a:defRPr>
            </a:lvl3pPr>
            <a:lvl4pPr marL="1371465" indent="0">
              <a:buNone/>
              <a:defRPr sz="1400">
                <a:solidFill>
                  <a:schemeClr val="tx1">
                    <a:tint val="75000"/>
                  </a:schemeClr>
                </a:solidFill>
              </a:defRPr>
            </a:lvl4pPr>
            <a:lvl5pPr marL="1828620" indent="0">
              <a:buNone/>
              <a:defRPr sz="1400">
                <a:solidFill>
                  <a:schemeClr val="tx1">
                    <a:tint val="75000"/>
                  </a:schemeClr>
                </a:solidFill>
              </a:defRPr>
            </a:lvl5pPr>
            <a:lvl6pPr marL="2285775" indent="0">
              <a:buNone/>
              <a:defRPr sz="1400">
                <a:solidFill>
                  <a:schemeClr val="tx1">
                    <a:tint val="75000"/>
                  </a:schemeClr>
                </a:solidFill>
              </a:defRPr>
            </a:lvl6pPr>
            <a:lvl7pPr marL="2742930" indent="0">
              <a:buNone/>
              <a:defRPr sz="1400">
                <a:solidFill>
                  <a:schemeClr val="tx1">
                    <a:tint val="75000"/>
                  </a:schemeClr>
                </a:solidFill>
              </a:defRPr>
            </a:lvl7pPr>
            <a:lvl8pPr marL="3200080" indent="0">
              <a:buNone/>
              <a:defRPr sz="1400">
                <a:solidFill>
                  <a:schemeClr val="tx1">
                    <a:tint val="75000"/>
                  </a:schemeClr>
                </a:solidFill>
              </a:defRPr>
            </a:lvl8pPr>
            <a:lvl9pPr marL="365723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58" tIns="182878" rIns="137158" bIns="91439"/>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5245BB9-062D-463A-B065-2E26E76EDA10}"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8573" y="4572000"/>
            <a:ext cx="9144000" cy="88725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6" name="Rectangle 5"/>
          <p:cNvSpPr/>
          <p:nvPr/>
        </p:nvSpPr>
        <p:spPr>
          <a:xfrm>
            <a:off x="-8573" y="4663440"/>
            <a:ext cx="1463040" cy="71294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7" name="Rectangle 6"/>
          <p:cNvSpPr/>
          <p:nvPr/>
        </p:nvSpPr>
        <p:spPr>
          <a:xfrm>
            <a:off x="1545908" y="4654868"/>
            <a:ext cx="7598093" cy="71294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8" name="Rectangle 7"/>
          <p:cNvSpPr/>
          <p:nvPr/>
        </p:nvSpPr>
        <p:spPr bwMode="white">
          <a:xfrm>
            <a:off x="1447324" y="0"/>
            <a:ext cx="101441" cy="686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7924" y="6247924"/>
            <a:ext cx="2667476" cy="365760"/>
          </a:xfrm>
        </p:spPr>
        <p:txBody>
          <a:bodyPr/>
          <a:lstStyle>
            <a:lvl1pPr>
              <a:defRPr/>
            </a:lvl1pPr>
          </a:lstStyle>
          <a:p>
            <a:pPr>
              <a:defRPr/>
            </a:pPr>
            <a:endParaRPr lang="en-US"/>
          </a:p>
        </p:txBody>
      </p:sp>
      <p:sp>
        <p:nvSpPr>
          <p:cNvPr id="10" name="Slide Number Placeholder 12"/>
          <p:cNvSpPr>
            <a:spLocks noGrp="1"/>
          </p:cNvSpPr>
          <p:nvPr>
            <p:ph type="sldNum" sz="quarter" idx="11"/>
          </p:nvPr>
        </p:nvSpPr>
        <p:spPr>
          <a:xfrm>
            <a:off x="0" y="4667727"/>
            <a:ext cx="1447324" cy="662940"/>
          </a:xfrm>
        </p:spPr>
        <p:txBody>
          <a:bodyPr/>
          <a:lstStyle>
            <a:lvl1pPr>
              <a:defRPr sz="2800"/>
            </a:lvl1pPr>
          </a:lstStyle>
          <a:p>
            <a:pPr>
              <a:defRPr/>
            </a:pPr>
            <a:fld id="{E6AEA7E4-BE56-4CA3-849D-89AC50C13944}" type="slidenum">
              <a:rPr lang="en-US"/>
              <a:pPr>
                <a:defRPr/>
              </a:pPr>
              <a:t>‹#›</a:t>
            </a:fld>
            <a:endParaRPr lang="en-US"/>
          </a:p>
        </p:txBody>
      </p:sp>
      <p:sp>
        <p:nvSpPr>
          <p:cNvPr id="11" name="Footer Placeholder 13"/>
          <p:cNvSpPr>
            <a:spLocks noGrp="1"/>
          </p:cNvSpPr>
          <p:nvPr>
            <p:ph type="ftr" sz="quarter" idx="12"/>
          </p:nvPr>
        </p:nvSpPr>
        <p:spPr>
          <a:xfrm>
            <a:off x="1600200" y="6247924"/>
            <a:ext cx="4572000" cy="36576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3DF0DEC-DD4A-4FC0-99A6-946FCDE0CBE1}"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477"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5" name="Rectangle 4"/>
          <p:cNvSpPr/>
          <p:nvPr/>
        </p:nvSpPr>
        <p:spPr>
          <a:xfrm>
            <a:off x="6142197" y="610077"/>
            <a:ext cx="228600" cy="624792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6" name="Rectangle 5"/>
          <p:cNvSpPr/>
          <p:nvPr/>
        </p:nvSpPr>
        <p:spPr>
          <a:xfrm>
            <a:off x="6142197" y="0"/>
            <a:ext cx="228600" cy="532924"/>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677" y="6247924"/>
            <a:ext cx="2208848" cy="365760"/>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7924"/>
            <a:ext cx="5573554" cy="365760"/>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320" y="144304"/>
            <a:ext cx="532924" cy="244316"/>
          </a:xfrm>
        </p:spPr>
        <p:txBody>
          <a:bodyPr/>
          <a:lstStyle>
            <a:lvl1pPr>
              <a:defRPr/>
            </a:lvl1pPr>
          </a:lstStyle>
          <a:p>
            <a:pPr>
              <a:defRPr/>
            </a:pPr>
            <a:fld id="{19922EDC-3F98-4EA3-B485-E3AF89F07E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751"/>
            <a:ext cx="9144000" cy="88725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5" name="Rectangle 4"/>
          <p:cNvSpPr/>
          <p:nvPr/>
        </p:nvSpPr>
        <p:spPr>
          <a:xfrm>
            <a:off x="-8571" y="6053614"/>
            <a:ext cx="2248853" cy="71294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2358871" y="6043613"/>
            <a:ext cx="67851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8" name="Title 7"/>
          <p:cNvSpPr>
            <a:spLocks noGrp="1"/>
          </p:cNvSpPr>
          <p:nvPr>
            <p:ph type="ctrTitle"/>
          </p:nvPr>
        </p:nvSpPr>
        <p:spPr>
          <a:xfrm>
            <a:off x="2362205"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5" y="6050037"/>
            <a:ext cx="6705600" cy="685800"/>
          </a:xfrm>
        </p:spPr>
        <p:txBody>
          <a:bodyPr anchor="ctr">
            <a:normAutofit/>
          </a:bodyPr>
          <a:lstStyle>
            <a:lvl1pPr marL="0" indent="0" algn="l">
              <a:buNone/>
              <a:defRPr sz="2600">
                <a:solidFill>
                  <a:srgbClr val="FFFFFF"/>
                </a:solidFill>
              </a:defRPr>
            </a:lvl1pPr>
            <a:lvl2pPr marL="457178" indent="0" algn="ctr">
              <a:buNone/>
            </a:lvl2pPr>
            <a:lvl3pPr marL="914355" indent="0" algn="ctr">
              <a:buNone/>
            </a:lvl3pPr>
            <a:lvl4pPr marL="1371533" indent="0" algn="ctr">
              <a:buNone/>
            </a:lvl4pPr>
            <a:lvl5pPr marL="1828710" indent="0" algn="ctr">
              <a:buNone/>
            </a:lvl5pPr>
            <a:lvl6pPr marL="2285888" indent="0" algn="ctr">
              <a:buNone/>
            </a:lvl6pPr>
            <a:lvl7pPr marL="2743065" indent="0" algn="ctr">
              <a:buNone/>
            </a:lvl7pPr>
            <a:lvl8pPr marL="3200240" indent="0" algn="ctr">
              <a:buNone/>
            </a:lvl8pPr>
            <a:lvl9pPr marL="3657416"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5724" y="6069330"/>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7176"/>
            <a:ext cx="5866448" cy="364332"/>
          </a:xfrm>
        </p:spPr>
        <p:txBody>
          <a:bodyPr/>
          <a:lstStyle>
            <a:lvl1pPr>
              <a:defRPr/>
            </a:lvl1pPr>
          </a:lstStyle>
          <a:p>
            <a:pPr>
              <a:defRPr/>
            </a:pPr>
            <a:endParaRPr lang="en-US"/>
          </a:p>
        </p:txBody>
      </p:sp>
      <p:sp>
        <p:nvSpPr>
          <p:cNvPr id="11" name="Slide Number Placeholder 28"/>
          <p:cNvSpPr>
            <a:spLocks noGrp="1"/>
          </p:cNvSpPr>
          <p:nvPr>
            <p:ph type="sldNum" sz="quarter" idx="12"/>
          </p:nvPr>
        </p:nvSpPr>
        <p:spPr>
          <a:xfrm>
            <a:off x="8001004" y="228604"/>
            <a:ext cx="838677" cy="381477"/>
          </a:xfrm>
        </p:spPr>
        <p:txBody>
          <a:bodyPr/>
          <a:lstStyle>
            <a:lvl1pPr>
              <a:defRPr>
                <a:solidFill>
                  <a:schemeClr val="tx2"/>
                </a:solidFill>
              </a:defRPr>
            </a:lvl1pPr>
          </a:lstStyle>
          <a:p>
            <a:pPr>
              <a:defRPr/>
            </a:pPr>
            <a:fld id="{6C5DF321-8666-4A58-9935-350FD0F9A69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2"/>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34D1A20-250B-4D4B-8AB3-302F11A057C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477"/>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5" name="Rectangle 4"/>
          <p:cNvSpPr/>
          <p:nvPr/>
        </p:nvSpPr>
        <p:spPr>
          <a:xfrm>
            <a:off x="4" y="1600200"/>
            <a:ext cx="1295877" cy="9901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1371600" y="1600200"/>
            <a:ext cx="7772400" cy="9901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3" name="Text Placeholder 2"/>
          <p:cNvSpPr>
            <a:spLocks noGrp="1"/>
          </p:cNvSpPr>
          <p:nvPr>
            <p:ph type="body" idx="1"/>
          </p:nvPr>
        </p:nvSpPr>
        <p:spPr>
          <a:xfrm>
            <a:off x="1371605"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2" y="1600202"/>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4" y="1753077"/>
            <a:ext cx="1295877" cy="701516"/>
          </a:xfrm>
        </p:spPr>
        <p:txBody>
          <a:bodyPr>
            <a:noAutofit/>
          </a:bodyPr>
          <a:lstStyle>
            <a:lvl1pPr>
              <a:defRPr sz="2400"/>
            </a:lvl1pPr>
          </a:lstStyle>
          <a:p>
            <a:pPr>
              <a:defRPr/>
            </a:pPr>
            <a:fld id="{2C9414AB-89F4-450C-A0D2-E5574C05C342}"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EC6AF6C-813B-4457-9D46-0A781DB4114C}"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2"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5"/>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5"/>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C469C97-F279-4FFE-8EAB-10540DEB83F9}"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9ABA6D6-F2DD-4AAB-B5B3-DEB4A48B10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7924"/>
            <a:ext cx="532924" cy="381476"/>
          </a:xfrm>
        </p:spPr>
        <p:txBody>
          <a:bodyPr/>
          <a:lstStyle>
            <a:lvl1pPr>
              <a:defRPr>
                <a:solidFill>
                  <a:schemeClr val="tx2"/>
                </a:solidFill>
              </a:defRPr>
            </a:lvl1pPr>
          </a:lstStyle>
          <a:p>
            <a:pPr>
              <a:defRPr/>
            </a:pPr>
            <a:fld id="{5B67CDEF-0915-4A9F-95C6-3439F3870C38}"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53" tIns="182871" rIns="137153" bIns="91436"/>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5245BB9-062D-463A-B065-2E26E76EDA10}"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8573" y="4572000"/>
            <a:ext cx="9144000" cy="88725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8573" y="4663444"/>
            <a:ext cx="1463040" cy="71294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7" name="Rectangle 6"/>
          <p:cNvSpPr/>
          <p:nvPr/>
        </p:nvSpPr>
        <p:spPr>
          <a:xfrm>
            <a:off x="1545910" y="4654872"/>
            <a:ext cx="7598093" cy="712947"/>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8" name="Rectangle 7"/>
          <p:cNvSpPr/>
          <p:nvPr/>
        </p:nvSpPr>
        <p:spPr bwMode="white">
          <a:xfrm>
            <a:off x="1447324" y="0"/>
            <a:ext cx="101441" cy="686657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7924" y="6247924"/>
            <a:ext cx="2667476" cy="365760"/>
          </a:xfrm>
        </p:spPr>
        <p:txBody>
          <a:bodyPr/>
          <a:lstStyle>
            <a:lvl1pPr>
              <a:defRPr/>
            </a:lvl1pPr>
          </a:lstStyle>
          <a:p>
            <a:pPr>
              <a:defRPr/>
            </a:pPr>
            <a:endParaRPr lang="en-US"/>
          </a:p>
        </p:txBody>
      </p:sp>
      <p:sp>
        <p:nvSpPr>
          <p:cNvPr id="10" name="Slide Number Placeholder 12"/>
          <p:cNvSpPr>
            <a:spLocks noGrp="1"/>
          </p:cNvSpPr>
          <p:nvPr>
            <p:ph type="sldNum" sz="quarter" idx="11"/>
          </p:nvPr>
        </p:nvSpPr>
        <p:spPr>
          <a:xfrm>
            <a:off x="0" y="4667727"/>
            <a:ext cx="1447324" cy="662940"/>
          </a:xfrm>
        </p:spPr>
        <p:txBody>
          <a:bodyPr/>
          <a:lstStyle>
            <a:lvl1pPr>
              <a:defRPr sz="2800"/>
            </a:lvl1pPr>
          </a:lstStyle>
          <a:p>
            <a:pPr>
              <a:defRPr/>
            </a:pPr>
            <a:fld id="{E6AEA7E4-BE56-4CA3-849D-89AC50C13944}" type="slidenum">
              <a:rPr lang="en-US"/>
              <a:pPr>
                <a:defRPr/>
              </a:pPr>
              <a:t>‹#›</a:t>
            </a:fld>
            <a:endParaRPr lang="en-US"/>
          </a:p>
        </p:txBody>
      </p:sp>
      <p:sp>
        <p:nvSpPr>
          <p:cNvPr id="11" name="Footer Placeholder 13"/>
          <p:cNvSpPr>
            <a:spLocks noGrp="1"/>
          </p:cNvSpPr>
          <p:nvPr>
            <p:ph type="ftr" sz="quarter" idx="12"/>
          </p:nvPr>
        </p:nvSpPr>
        <p:spPr>
          <a:xfrm>
            <a:off x="1600200" y="6247924"/>
            <a:ext cx="4572000" cy="365760"/>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3DF0DEC-DD4A-4FC0-99A6-946FCDE0CBE1}"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477"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5" name="Rectangle 4"/>
          <p:cNvSpPr/>
          <p:nvPr/>
        </p:nvSpPr>
        <p:spPr>
          <a:xfrm>
            <a:off x="6142197" y="610081"/>
            <a:ext cx="228600" cy="6247923"/>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6" name="Rectangle 5"/>
          <p:cNvSpPr/>
          <p:nvPr/>
        </p:nvSpPr>
        <p:spPr>
          <a:xfrm>
            <a:off x="6142197" y="0"/>
            <a:ext cx="228600" cy="532924"/>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2"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677" y="6247924"/>
            <a:ext cx="2208848" cy="365760"/>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7924"/>
            <a:ext cx="5573554" cy="365760"/>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320" y="144304"/>
            <a:ext cx="532924" cy="244316"/>
          </a:xfrm>
        </p:spPr>
        <p:txBody>
          <a:bodyPr/>
          <a:lstStyle>
            <a:lvl1pPr>
              <a:defRPr/>
            </a:lvl1pPr>
          </a:lstStyle>
          <a:p>
            <a:pPr>
              <a:defRPr/>
            </a:pPr>
            <a:fld id="{19922EDC-3F98-4EA3-B485-E3AF89F07E2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15A40A-33D1-44D2-8BBB-CA34367CB7B5}" type="datetime1">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7D06B969-612E-41D3-A281-B4C592FFD4A4}" type="slidenum">
              <a:rPr lang="ar-SA"/>
              <a:pPr>
                <a:defRPr/>
              </a:pPr>
              <a:t>‹#›</a:t>
            </a:fld>
            <a:endParaRPr lang="en-US"/>
          </a:p>
        </p:txBody>
      </p:sp>
    </p:spTree>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615CE7-55FC-44AA-862C-F1F506CC0620}" type="datetime1">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2927741D-DEFE-4274-A380-C7F3ECD48F00}" type="slidenum">
              <a:rPr lang="ar-SA"/>
              <a:pPr>
                <a:defRPr/>
              </a:pPr>
              <a:t>‹#›</a:t>
            </a:fld>
            <a:endParaRPr lang="en-US"/>
          </a:p>
        </p:txBody>
      </p:sp>
    </p:spTree>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716CE9-CF29-44A7-B75F-E1AE074D56B6}" type="datetime1">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450D4037-11AA-454C-8346-A6115239FC9F}" type="slidenum">
              <a:rPr lang="ar-SA"/>
              <a:pPr>
                <a:defRPr/>
              </a:pPr>
              <a:t>‹#›</a:t>
            </a:fld>
            <a:endParaRPr lang="en-US"/>
          </a:p>
        </p:txBody>
      </p:sp>
    </p:spTree>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E207F4-F390-44B3-B697-21C38B8A2F7B}" type="datetime1">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1</a:t>
            </a:r>
          </a:p>
        </p:txBody>
      </p:sp>
      <p:sp>
        <p:nvSpPr>
          <p:cNvPr id="7" name="Slide Number Placeholder 5"/>
          <p:cNvSpPr>
            <a:spLocks noGrp="1"/>
          </p:cNvSpPr>
          <p:nvPr>
            <p:ph type="sldNum" sz="quarter" idx="12"/>
          </p:nvPr>
        </p:nvSpPr>
        <p:spPr/>
        <p:txBody>
          <a:bodyPr/>
          <a:lstStyle>
            <a:lvl1pPr>
              <a:defRPr/>
            </a:lvl1pPr>
          </a:lstStyle>
          <a:p>
            <a:pPr>
              <a:defRPr/>
            </a:pPr>
            <a:fld id="{04CE2FF5-711C-4529-AA0C-644A666D664D}" type="slidenum">
              <a:rPr lang="ar-SA"/>
              <a:pPr>
                <a:defRPr/>
              </a:pPr>
              <a:t>‹#›</a:t>
            </a:fld>
            <a:endParaRPr lang="en-US"/>
          </a:p>
        </p:txBody>
      </p:sp>
    </p:spTree>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94F173-90CF-4B81-A88F-3AF839CF526B}" type="datetime1">
              <a:rPr lang="en-US"/>
              <a:pPr>
                <a:defRPr/>
              </a:pPr>
              <a:t>7/17/2018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1</a:t>
            </a:r>
          </a:p>
        </p:txBody>
      </p:sp>
      <p:sp>
        <p:nvSpPr>
          <p:cNvPr id="9" name="Slide Number Placeholder 5"/>
          <p:cNvSpPr>
            <a:spLocks noGrp="1"/>
          </p:cNvSpPr>
          <p:nvPr>
            <p:ph type="sldNum" sz="quarter" idx="12"/>
          </p:nvPr>
        </p:nvSpPr>
        <p:spPr/>
        <p:txBody>
          <a:bodyPr/>
          <a:lstStyle>
            <a:lvl1pPr>
              <a:defRPr/>
            </a:lvl1pPr>
          </a:lstStyle>
          <a:p>
            <a:pPr>
              <a:defRPr/>
            </a:pPr>
            <a:fld id="{CD801C85-3FDD-4E30-98B5-3AC10F25EAEF}" type="slidenum">
              <a:rPr lang="ar-SA"/>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0" indent="0">
              <a:buNone/>
              <a:defRPr sz="1600" b="1"/>
            </a:lvl5pPr>
            <a:lvl6pPr marL="2285775" indent="0">
              <a:buNone/>
              <a:defRPr sz="1600" b="1"/>
            </a:lvl6pPr>
            <a:lvl7pPr marL="2742930" indent="0">
              <a:buNone/>
              <a:defRPr sz="1600" b="1"/>
            </a:lvl7pPr>
            <a:lvl8pPr marL="3200080" indent="0">
              <a:buNone/>
              <a:defRPr sz="1600" b="1"/>
            </a:lvl8pPr>
            <a:lvl9pPr marL="365723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155" indent="0">
              <a:buNone/>
              <a:defRPr sz="2000" b="1"/>
            </a:lvl2pPr>
            <a:lvl3pPr marL="914310" indent="0">
              <a:buNone/>
              <a:defRPr sz="1800" b="1"/>
            </a:lvl3pPr>
            <a:lvl4pPr marL="1371465" indent="0">
              <a:buNone/>
              <a:defRPr sz="1600" b="1"/>
            </a:lvl4pPr>
            <a:lvl5pPr marL="1828620" indent="0">
              <a:buNone/>
              <a:defRPr sz="1600" b="1"/>
            </a:lvl5pPr>
            <a:lvl6pPr marL="2285775" indent="0">
              <a:buNone/>
              <a:defRPr sz="1600" b="1"/>
            </a:lvl6pPr>
            <a:lvl7pPr marL="2742930" indent="0">
              <a:buNone/>
              <a:defRPr sz="1600" b="1"/>
            </a:lvl7pPr>
            <a:lvl8pPr marL="3200080" indent="0">
              <a:buNone/>
              <a:defRPr sz="1600" b="1"/>
            </a:lvl8pPr>
            <a:lvl9pPr marL="365723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4D3245-0734-432B-8865-4CD1852422C7}" type="datetime1">
              <a:rPr lang="en-US"/>
              <a:pPr>
                <a:defRPr/>
              </a:pPr>
              <a:t>7/17/2018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1</a:t>
            </a:r>
          </a:p>
        </p:txBody>
      </p:sp>
      <p:sp>
        <p:nvSpPr>
          <p:cNvPr id="5" name="Slide Number Placeholder 5"/>
          <p:cNvSpPr>
            <a:spLocks noGrp="1"/>
          </p:cNvSpPr>
          <p:nvPr>
            <p:ph type="sldNum" sz="quarter" idx="12"/>
          </p:nvPr>
        </p:nvSpPr>
        <p:spPr/>
        <p:txBody>
          <a:bodyPr/>
          <a:lstStyle>
            <a:lvl1pPr>
              <a:defRPr/>
            </a:lvl1pPr>
          </a:lstStyle>
          <a:p>
            <a:pPr>
              <a:defRPr/>
            </a:pPr>
            <a:fld id="{71067617-B226-47E7-9DEC-58897E1DDB51}" type="slidenum">
              <a:rPr lang="ar-SA"/>
              <a:pPr>
                <a:defRPr/>
              </a:pPr>
              <a:t>‹#›</a:t>
            </a:fld>
            <a:endParaRPr lang="en-US"/>
          </a:p>
        </p:txBody>
      </p:sp>
    </p:spTree>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1662BD-7393-41E8-AD1D-C889F3217633}" type="datetime1">
              <a:rPr lang="en-US"/>
              <a:pPr>
                <a:defRPr/>
              </a:pPr>
              <a:t>7/17/2018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1</a:t>
            </a:r>
          </a:p>
        </p:txBody>
      </p:sp>
      <p:sp>
        <p:nvSpPr>
          <p:cNvPr id="4" name="Slide Number Placeholder 5"/>
          <p:cNvSpPr>
            <a:spLocks noGrp="1"/>
          </p:cNvSpPr>
          <p:nvPr>
            <p:ph type="sldNum" sz="quarter" idx="12"/>
          </p:nvPr>
        </p:nvSpPr>
        <p:spPr/>
        <p:txBody>
          <a:bodyPr/>
          <a:lstStyle>
            <a:lvl1pPr>
              <a:defRPr/>
            </a:lvl1pPr>
          </a:lstStyle>
          <a:p>
            <a:pPr>
              <a:defRPr/>
            </a:pPr>
            <a:fld id="{2D7F7501-9572-4020-8698-12D629AFF943}" type="slidenum">
              <a:rPr lang="ar-SA"/>
              <a:pPr>
                <a:defRPr/>
              </a:pPr>
              <a:t>‹#›</a:t>
            </a:fld>
            <a:endParaRPr lang="en-US"/>
          </a:p>
        </p:txBody>
      </p:sp>
    </p:spTree>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E580F2-CFA3-429A-AF7A-56E8B545F01A}" type="datetime1">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1</a:t>
            </a:r>
          </a:p>
        </p:txBody>
      </p:sp>
      <p:sp>
        <p:nvSpPr>
          <p:cNvPr id="7" name="Slide Number Placeholder 5"/>
          <p:cNvSpPr>
            <a:spLocks noGrp="1"/>
          </p:cNvSpPr>
          <p:nvPr>
            <p:ph type="sldNum" sz="quarter" idx="12"/>
          </p:nvPr>
        </p:nvSpPr>
        <p:spPr/>
        <p:txBody>
          <a:bodyPr/>
          <a:lstStyle>
            <a:lvl1pPr>
              <a:defRPr/>
            </a:lvl1pPr>
          </a:lstStyle>
          <a:p>
            <a:pPr>
              <a:defRPr/>
            </a:pPr>
            <a:fld id="{20C252E1-15D4-4669-AA74-4C6CA3070865}" type="slidenum">
              <a:rPr lang="ar-SA"/>
              <a:pPr>
                <a:defRPr/>
              </a:pPr>
              <a:t>‹#›</a:t>
            </a:fld>
            <a:endParaRPr lang="en-US"/>
          </a:p>
        </p:txBody>
      </p:sp>
    </p:spTree>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C52979-D5C0-490D-9DE9-80013145B378}" type="datetime1">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1</a:t>
            </a:r>
          </a:p>
        </p:txBody>
      </p:sp>
      <p:sp>
        <p:nvSpPr>
          <p:cNvPr id="7" name="Slide Number Placeholder 5"/>
          <p:cNvSpPr>
            <a:spLocks noGrp="1"/>
          </p:cNvSpPr>
          <p:nvPr>
            <p:ph type="sldNum" sz="quarter" idx="12"/>
          </p:nvPr>
        </p:nvSpPr>
        <p:spPr/>
        <p:txBody>
          <a:bodyPr/>
          <a:lstStyle>
            <a:lvl1pPr>
              <a:defRPr/>
            </a:lvl1pPr>
          </a:lstStyle>
          <a:p>
            <a:pPr>
              <a:defRPr/>
            </a:pPr>
            <a:fld id="{1ABFEFEB-3E5C-4C48-B1B6-F222911F3524}" type="slidenum">
              <a:rPr lang="ar-SA"/>
              <a:pPr>
                <a:defRPr/>
              </a:pPr>
              <a:t>‹#›</a:t>
            </a:fld>
            <a:endParaRPr lang="en-US"/>
          </a:p>
        </p:txBody>
      </p:sp>
    </p:spTree>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22252F-7316-49B2-9E8E-1C150C51B288}" type="datetime1">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CF728ECF-E07F-47D9-A142-DF5CC94399E3}" type="slidenum">
              <a:rPr lang="ar-SA"/>
              <a:pPr>
                <a:defRPr/>
              </a:pPr>
              <a:t>‹#›</a:t>
            </a:fld>
            <a:endParaRPr lang="en-US"/>
          </a:p>
        </p:txBody>
      </p:sp>
    </p:spTree>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65B35B-6A55-45C3-B47E-5D33B22B9BD6}" type="datetime1">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1</a:t>
            </a:r>
          </a:p>
        </p:txBody>
      </p:sp>
      <p:sp>
        <p:nvSpPr>
          <p:cNvPr id="6" name="Slide Number Placeholder 5"/>
          <p:cNvSpPr>
            <a:spLocks noGrp="1"/>
          </p:cNvSpPr>
          <p:nvPr>
            <p:ph type="sldNum" sz="quarter" idx="12"/>
          </p:nvPr>
        </p:nvSpPr>
        <p:spPr/>
        <p:txBody>
          <a:bodyPr/>
          <a:lstStyle>
            <a:lvl1pPr>
              <a:defRPr/>
            </a:lvl1pPr>
          </a:lstStyle>
          <a:p>
            <a:pPr>
              <a:defRPr/>
            </a:pPr>
            <a:fld id="{918C2F7D-1D16-4EC5-B3F2-51B9072D4FA5}" type="slidenum">
              <a:rPr lang="ar-SA"/>
              <a:pPr>
                <a:defRPr/>
              </a:pPr>
              <a:t>‹#›</a:t>
            </a:fld>
            <a:endParaRPr lang="en-US"/>
          </a:p>
        </p:txBody>
      </p:sp>
    </p:spTree>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3" name="Date Placeholder 2"/>
          <p:cNvSpPr>
            <a:spLocks noGrp="1"/>
          </p:cNvSpPr>
          <p:nvPr>
            <p:ph type="dt" sz="half" idx="10"/>
          </p:nvPr>
        </p:nvSpPr>
        <p:spPr>
          <a:xfrm>
            <a:off x="457200" y="6356350"/>
            <a:ext cx="2133600" cy="365125"/>
          </a:xfrm>
        </p:spPr>
        <p:txBody>
          <a:bodyPr/>
          <a:lstStyle>
            <a:lvl1pPr>
              <a:defRPr/>
            </a:lvl1pPr>
          </a:lstStyle>
          <a:p>
            <a:pPr>
              <a:defRPr/>
            </a:pPr>
            <a:fld id="{DA2394AF-5C06-4E4E-95EF-33778B11E59F}" type="datetime1">
              <a:rPr lang="en-US"/>
              <a:pPr>
                <a:defRPr/>
              </a:pPr>
              <a:t>7/17/2018</a:t>
            </a:fld>
            <a:endParaRPr lang="en-US"/>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pPr>
              <a:defRPr/>
            </a:pPr>
            <a:r>
              <a:rPr lang="en-US"/>
              <a:t>1</a:t>
            </a:r>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pPr>
              <a:defRPr/>
            </a:pPr>
            <a:fld id="{A2C23D48-C1A1-43F5-B4CD-7D89954E2AF9}" type="slidenum">
              <a:rPr lang="ar-SA"/>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A79560-5396-4BCF-8C3F-88FDB5DABA4C}"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1233169-BB34-4194-8930-1324422BE1F0}"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106A7F-96B2-4FEC-B15D-7EABBBE4E6B1}"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55C2F3-1B25-434A-90C1-E8C2DAE47086}"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E6FB01-1A9F-4F44-A18A-8744B34F08AB}"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49EA98D-2D53-4871-854F-ACCE78CCE526}"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FF43C6-56F3-48D1-AA0C-A882BF813E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2B22C7-7DDA-4DD3-A783-E8FBD88A2966}"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869646-8796-4AB1-8E62-9C797DED0AB5}"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0EDE96-C06A-4BCC-BB6C-2E7178AC3C9A}" type="datetimeFigureOut">
              <a:rPr lang="en-US"/>
              <a:pPr>
                <a:defRPr/>
              </a:pPr>
              <a:t>7/17/2018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8CE70C-E4A4-4882-BBE2-2700089EF309}"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325B0E-07F3-4953-9A18-191607ABE3E1}" type="datetimeFigureOut">
              <a:rPr lang="en-US"/>
              <a:pPr>
                <a:defRPr/>
              </a:pPr>
              <a:t>7/17/2018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527DF49-46B8-4BD2-9C05-0CE31DF95908}"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56F14C-63CD-4364-9819-CF466ACCF5C6}" type="datetimeFigureOut">
              <a:rPr lang="en-US"/>
              <a:pPr>
                <a:defRPr/>
              </a:pPr>
              <a:t>7/17/2018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E9B400-32E6-4035-8903-8C0DD97E3DE8}"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A727F7-2844-4483-B6CE-2E67758DEB89}"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6C0779-33EC-46AF-9216-8140F48E8DD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9B9417-AD48-4CBD-A19F-8F4D05D53B54}"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DA2F9D3-4622-4402-BC39-1B1093F52A19}"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65825C-C3D6-418D-8286-7FFD145DAC26}"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D0C819-76A1-4C97-BCDF-2BDE0E08A51E}"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6B7C8D-843F-46EB-BCA5-DADB500CFDE2}"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E6B129-AE8D-437E-9E15-BD67638723A2}"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6753225" y="1588"/>
            <a:ext cx="2408238" cy="479425"/>
          </a:xfrm>
          <a:prstGeom prst="rect">
            <a:avLst/>
          </a:prstGeom>
          <a:noFill/>
          <a:ln w="9525">
            <a:noFill/>
            <a:miter lim="800000"/>
            <a:headEnd/>
            <a:tailEnd/>
          </a:ln>
          <a:effectLst/>
        </p:spPr>
        <p:txBody>
          <a:bodyPr lIns="102212" tIns="51106" rIns="102212" bIns="51106"/>
          <a:lstStyle/>
          <a:p>
            <a:pPr algn="r" defTabSz="1022350" eaLnBrk="0" hangingPunct="0">
              <a:defRPr/>
            </a:pPr>
            <a:endParaRPr lang="en-US" sz="1000" b="1" dirty="0">
              <a:solidFill>
                <a:srgbClr val="FFFFFF"/>
              </a:solidFill>
              <a:latin typeface="+mn-lt"/>
              <a:cs typeface="+mn-cs"/>
            </a:endParaRPr>
          </a:p>
        </p:txBody>
      </p:sp>
      <p:sp>
        <p:nvSpPr>
          <p:cNvPr id="435202" name="Rectangle 2"/>
          <p:cNvSpPr>
            <a:spLocks noGrp="1" noChangeArrowheads="1"/>
          </p:cNvSpPr>
          <p:nvPr>
            <p:ph type="subTitle" sz="quarter" idx="1"/>
          </p:nvPr>
        </p:nvSpPr>
        <p:spPr>
          <a:xfrm>
            <a:off x="595313" y="6054725"/>
            <a:ext cx="7953375" cy="260350"/>
          </a:xfrm>
        </p:spPr>
        <p:txBody>
          <a:bodyPr anchor="b"/>
          <a:lstStyle>
            <a:lvl1pPr marL="0" indent="0" algn="ctr">
              <a:buFont typeface="Wingdings 2" pitchFamily="18" charset="2"/>
              <a:buNone/>
              <a:defRPr sz="2000"/>
            </a:lvl1pPr>
          </a:lstStyle>
          <a:p>
            <a:r>
              <a:rPr lang="en-US"/>
              <a:t>Click to edit Master subtitle style</a:t>
            </a:r>
          </a:p>
        </p:txBody>
      </p:sp>
      <p:sp>
        <p:nvSpPr>
          <p:cNvPr id="435203" name="Rectangle 3"/>
          <p:cNvSpPr>
            <a:spLocks noGrp="1" noChangeArrowheads="1"/>
          </p:cNvSpPr>
          <p:nvPr>
            <p:ph type="ctrTitle" sz="quarter"/>
          </p:nvPr>
        </p:nvSpPr>
        <p:spPr>
          <a:xfrm>
            <a:off x="180975" y="2470150"/>
            <a:ext cx="8777288" cy="1065213"/>
          </a:xfrm>
          <a:effectLst/>
        </p:spPr>
        <p:txBody>
          <a:bodyPr/>
          <a:lstStyle>
            <a:lvl1pPr>
              <a:defRPr sz="4000"/>
            </a:lvl1pPr>
          </a:lstStyle>
          <a:p>
            <a:r>
              <a:rPr lang="en-US"/>
              <a:t>Click to edit Master title style</a:t>
            </a:r>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44AF8D7-F6FC-4B2B-BF67-7033284C0A0A}" type="slidenum">
              <a:rPr lang="en-US"/>
              <a:pPr>
                <a:defRPr/>
              </a:pPr>
              <a:t>‹#›</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3A398DDA-9BAF-4A04-8751-D7F1B21DC5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0"/>
            <a:ext cx="3008313" cy="4691063"/>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0" indent="0">
              <a:buNone/>
              <a:defRPr sz="900"/>
            </a:lvl5pPr>
            <a:lvl6pPr marL="2285775" indent="0">
              <a:buNone/>
              <a:defRPr sz="900"/>
            </a:lvl6pPr>
            <a:lvl7pPr marL="2742930" indent="0">
              <a:buNone/>
              <a:defRPr sz="900"/>
            </a:lvl7pPr>
            <a:lvl8pPr marL="3200080" indent="0">
              <a:buNone/>
              <a:defRPr sz="900"/>
            </a:lvl8pPr>
            <a:lvl9pPr marL="365723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60080DBD-4911-4FB6-B5EA-7914A7ECDAC5}" type="slidenum">
              <a:rPr lang="en-US"/>
              <a:pPr>
                <a:defRPr/>
              </a:pPr>
              <a:t>‹#›</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0188" y="1412875"/>
            <a:ext cx="4283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412875"/>
            <a:ext cx="4283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3DE352A9-4E07-46A4-991D-2FCABD9B02C3}" type="slidenum">
              <a:rPr lang="en-US"/>
              <a:pPr>
                <a:defRPr/>
              </a:pPr>
              <a:t>‹#›</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BAED0148-CC63-46AD-AEEF-C3FBEACBBBAE}" type="slidenum">
              <a:rPr lang="en-US"/>
              <a:pPr>
                <a:defRPr/>
              </a:pPr>
              <a:t>‹#›</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16C2B79E-CDCD-4ADD-BD9C-5B89B08C732F}" type="slidenum">
              <a:rPr lang="en-US"/>
              <a:pPr>
                <a:defRPr/>
              </a:pPr>
              <a:t>‹#›</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84743C4B-B698-4256-9129-F18144FAC26F}" type="slidenum">
              <a:rPr lang="en-US"/>
              <a:pPr>
                <a:defRPr/>
              </a:pPr>
              <a:t>‹#›</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AEE46311-9D04-4FAA-A9C7-25C4C62ACD13}" type="slidenum">
              <a:rPr lang="en-US"/>
              <a:pPr>
                <a:defRPr/>
              </a:pPr>
              <a:t>‹#›</a:t>
            </a:fld>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E1B0E6FC-3A96-441E-86E2-A868F8033707}" type="slidenum">
              <a:rPr lang="en-US"/>
              <a:pPr>
                <a:defRPr/>
              </a:pPr>
              <a:t>‹#›</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109AFE53-582A-4328-B465-0A7F4641D633}"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123825"/>
            <a:ext cx="2182813" cy="5403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5900" y="123825"/>
            <a:ext cx="6397625" cy="5403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07ADBFEA-33FD-4AEB-A38A-BC01A8748311}"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 y="123825"/>
            <a:ext cx="8713788" cy="1068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1412875"/>
            <a:ext cx="8718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0188" y="3546475"/>
            <a:ext cx="871855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3785A205-9A7B-44CA-8A79-9D543CB11FF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5" indent="0">
              <a:buNone/>
              <a:defRPr sz="2800"/>
            </a:lvl2pPr>
            <a:lvl3pPr marL="914310" indent="0">
              <a:buNone/>
              <a:defRPr sz="2400"/>
            </a:lvl3pPr>
            <a:lvl4pPr marL="1371465" indent="0">
              <a:buNone/>
              <a:defRPr sz="2000"/>
            </a:lvl4pPr>
            <a:lvl5pPr marL="1828620" indent="0">
              <a:buNone/>
              <a:defRPr sz="2000"/>
            </a:lvl5pPr>
            <a:lvl6pPr marL="2285775" indent="0">
              <a:buNone/>
              <a:defRPr sz="2000"/>
            </a:lvl6pPr>
            <a:lvl7pPr marL="2742930" indent="0">
              <a:buNone/>
              <a:defRPr sz="2000"/>
            </a:lvl7pPr>
            <a:lvl8pPr marL="3200080" indent="0">
              <a:buNone/>
              <a:defRPr sz="2000"/>
            </a:lvl8pPr>
            <a:lvl9pPr marL="3657236"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55" indent="0">
              <a:buNone/>
              <a:defRPr sz="1200"/>
            </a:lvl2pPr>
            <a:lvl3pPr marL="914310" indent="0">
              <a:buNone/>
              <a:defRPr sz="1000"/>
            </a:lvl3pPr>
            <a:lvl4pPr marL="1371465" indent="0">
              <a:buNone/>
              <a:defRPr sz="900"/>
            </a:lvl4pPr>
            <a:lvl5pPr marL="1828620" indent="0">
              <a:buNone/>
              <a:defRPr sz="900"/>
            </a:lvl5pPr>
            <a:lvl6pPr marL="2285775" indent="0">
              <a:buNone/>
              <a:defRPr sz="900"/>
            </a:lvl6pPr>
            <a:lvl7pPr marL="2742930" indent="0">
              <a:buNone/>
              <a:defRPr sz="900"/>
            </a:lvl7pPr>
            <a:lvl8pPr marL="3200080" indent="0">
              <a:buNone/>
              <a:defRPr sz="900"/>
            </a:lvl8pPr>
            <a:lvl9pPr marL="365723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5900" y="123825"/>
            <a:ext cx="8713788" cy="1068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30188" y="1412875"/>
            <a:ext cx="4283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5663" y="1412875"/>
            <a:ext cx="42830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5663" y="3546475"/>
            <a:ext cx="4283075"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p:txBody>
          <a:bodyPr/>
          <a:lstStyle>
            <a:lvl1pPr fontAlgn="auto">
              <a:spcBef>
                <a:spcPts val="0"/>
              </a:spcBef>
              <a:spcAft>
                <a:spcPts val="0"/>
              </a:spcAft>
              <a:defRPr/>
            </a:lvl1pPr>
          </a:lstStyle>
          <a:p>
            <a:pPr>
              <a:defRPr/>
            </a:pPr>
            <a:endParaRPr lang="en-US"/>
          </a:p>
        </p:txBody>
      </p:sp>
      <p:sp>
        <p:nvSpPr>
          <p:cNvPr id="7" name="Rectangle 5"/>
          <p:cNvSpPr>
            <a:spLocks noGrp="1" noChangeArrowheads="1"/>
          </p:cNvSpPr>
          <p:nvPr>
            <p:ph type="sldNum" sz="quarter" idx="11"/>
          </p:nvPr>
        </p:nvSpPr>
        <p:spPr/>
        <p:txBody>
          <a:bodyPr/>
          <a:lstStyle>
            <a:lvl1pPr fontAlgn="auto">
              <a:spcBef>
                <a:spcPts val="0"/>
              </a:spcBef>
              <a:spcAft>
                <a:spcPts val="0"/>
              </a:spcAft>
              <a:defRPr/>
            </a:lvl1pPr>
          </a:lstStyle>
          <a:p>
            <a:pPr>
              <a:defRPr/>
            </a:pPr>
            <a:fld id="{B0BFB13C-6E77-456E-AEE3-88173E5EE65D}" type="slidenum">
              <a:rPr lang="en-US"/>
              <a:pPr>
                <a:defRPr/>
              </a:pPr>
              <a:t>‹#›</a:t>
            </a:fld>
            <a:endParaRPr lang="en-US"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C87B89-3422-4135-A386-99331EE686FA}"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996112-3278-47EA-BDF3-D7DE1EDFC6C1}"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AB525D-CE6B-4F15-8142-A88159A2BF1A}"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F437E4-AE5A-482A-BDC8-4F5D6CC16752}"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753C41-EE77-4808-A088-F7D163AC2A23}" type="datetimeFigureOut">
              <a:rPr lang="en-US"/>
              <a:pPr>
                <a:defRPr/>
              </a:pPr>
              <a:t>7/17/2018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BFBDDE-C6AF-48A6-BDD4-0FAB90BC1A0A}"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B37D6EC-7C1F-44A1-A811-8A7FE5084F26}"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F0D46D-3077-4C6F-B67B-34DE6333980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7037BB-2A3B-43B1-A2FC-EBFED1FCA044}" type="datetimeFigureOut">
              <a:rPr lang="en-US"/>
              <a:pPr>
                <a:defRPr/>
              </a:pPr>
              <a:t>7/17/2018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616FCEB-6AD8-4B29-825A-E2DBB8F61092}"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A17414-B41D-4B81-AF24-FA816E9C6DB0}" type="datetimeFigureOut">
              <a:rPr lang="en-US"/>
              <a:pPr>
                <a:defRPr/>
              </a:pPr>
              <a:t>7/17/2018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FF3930-B84D-409E-86D1-847C5E881EB8}"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AA18C5-B9DE-413C-ADB9-D31E486173B0}" type="datetimeFigureOut">
              <a:rPr lang="en-US"/>
              <a:pPr>
                <a:defRPr/>
              </a:pPr>
              <a:t>7/17/2018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07767B0-DC91-40D6-941C-17892582F56D}"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79D9DE-725D-44BD-9142-1EC887B8D3F3}"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4FCF854-3472-4574-A286-E2378B37561D}"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C21350-A31C-474C-8CB3-DC232FFFE408}" type="datetimeFigureOut">
              <a:rPr lang="en-US"/>
              <a:pPr>
                <a:defRPr/>
              </a:pPr>
              <a:t>7/17/2018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EF7189-2619-4197-A35D-A4D6B7F20E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theme" Target="../theme/theme13.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4.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5.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slideLayout" Target="../slideLayouts/slideLayout185.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6" Type="http://schemas.openxmlformats.org/officeDocument/2006/relationships/image" Target="../media/image9.jpeg"/><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5" Type="http://schemas.openxmlformats.org/officeDocument/2006/relationships/theme" Target="../theme/theme16.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slideLayout" Target="../slideLayouts/slideLayout18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slideLayout" Target="../slideLayouts/slideLayout199.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6" Type="http://schemas.openxmlformats.org/officeDocument/2006/relationships/image" Target="../media/image9.jpeg"/><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theme" Target="../theme/theme17.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3.png"/><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6" tIns="45716" rIns="91436"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36" tIns="45716" rIns="91436"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2" y="6356352"/>
            <a:ext cx="2133600" cy="365125"/>
          </a:xfrm>
          <a:prstGeom prst="rect">
            <a:avLst/>
          </a:prstGeom>
        </p:spPr>
        <p:txBody>
          <a:bodyPr vert="horz" lIns="91436" tIns="45716" rIns="91436" bIns="45716" rtlCol="0" anchor="ctr"/>
          <a:lstStyle>
            <a:lvl1pPr algn="l">
              <a:defRPr sz="1200">
                <a:solidFill>
                  <a:schemeClr val="tx1">
                    <a:tint val="75000"/>
                  </a:schemeClr>
                </a:solidFill>
              </a:defRPr>
            </a:lvl1pPr>
          </a:lstStyle>
          <a:p>
            <a:fld id="{1D8BD707-D9CF-40AE-B4C6-C98DA3205C09}" type="datetimeFigureOut">
              <a:rPr lang="en-US" smtClean="0"/>
              <a:pPr/>
              <a:t>7/17/2018</a:t>
            </a:fld>
            <a:endParaRPr lang="en-US"/>
          </a:p>
        </p:txBody>
      </p:sp>
      <p:sp>
        <p:nvSpPr>
          <p:cNvPr id="5" name="Footer Placeholder 4"/>
          <p:cNvSpPr>
            <a:spLocks noGrp="1"/>
          </p:cNvSpPr>
          <p:nvPr>
            <p:ph type="ftr" sz="quarter" idx="3"/>
          </p:nvPr>
        </p:nvSpPr>
        <p:spPr>
          <a:xfrm>
            <a:off x="3124205" y="6356352"/>
            <a:ext cx="2895600" cy="365125"/>
          </a:xfrm>
          <a:prstGeom prst="rect">
            <a:avLst/>
          </a:prstGeom>
        </p:spPr>
        <p:txBody>
          <a:bodyPr vert="horz" lIns="91436" tIns="45716" rIns="91436" bIns="4571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36" tIns="45716" rIns="91436" bIns="45716"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75" indent="-285720" algn="l" defTabSz="9143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87" indent="-228577" algn="l" defTabSz="9143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40" indent="-228577"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95" indent="-228577"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50" indent="-228577"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7"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7" indent="-228577"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0" indent="-228577"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5" algn="l" defTabSz="914310" rtl="0" eaLnBrk="1" latinLnBrk="0" hangingPunct="1">
        <a:defRPr sz="1800" kern="1200">
          <a:solidFill>
            <a:schemeClr val="tx1"/>
          </a:solidFill>
          <a:latin typeface="+mn-lt"/>
          <a:ea typeface="+mn-ea"/>
          <a:cs typeface="+mn-cs"/>
        </a:defRPr>
      </a:lvl4pPr>
      <a:lvl5pPr marL="1828620" algn="l" defTabSz="914310" rtl="0" eaLnBrk="1" latinLnBrk="0" hangingPunct="1">
        <a:defRPr sz="1800" kern="1200">
          <a:solidFill>
            <a:schemeClr val="tx1"/>
          </a:solidFill>
          <a:latin typeface="+mn-lt"/>
          <a:ea typeface="+mn-ea"/>
          <a:cs typeface="+mn-cs"/>
        </a:defRPr>
      </a:lvl5pPr>
      <a:lvl6pPr marL="2285775" algn="l" defTabSz="914310" rtl="0" eaLnBrk="1" latinLnBrk="0" hangingPunct="1">
        <a:defRPr sz="1800" kern="1200">
          <a:solidFill>
            <a:schemeClr val="tx1"/>
          </a:solidFill>
          <a:latin typeface="+mn-lt"/>
          <a:ea typeface="+mn-ea"/>
          <a:cs typeface="+mn-cs"/>
        </a:defRPr>
      </a:lvl6pPr>
      <a:lvl7pPr marL="2742930"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6" algn="l" defTabSz="91431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rtl="0" eaLnBrk="0" hangingPunct="0">
              <a:defRPr sz="1400">
                <a:solidFill>
                  <a:srgbClr val="000000"/>
                </a:solidFill>
                <a:latin typeface="+mn-lt"/>
                <a:cs typeface="+mn-cs"/>
              </a:defRPr>
            </a:lvl1pPr>
          </a:lstStyle>
          <a:p>
            <a:pPr defTabSz="914400" fontAlgn="base">
              <a:spcBef>
                <a:spcPct val="0"/>
              </a:spcBef>
              <a:spcAft>
                <a:spcPct val="0"/>
              </a:spcAft>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rtl="0" eaLnBrk="0" hangingPunct="0">
              <a:defRPr sz="1400">
                <a:solidFill>
                  <a:srgbClr val="000000"/>
                </a:solidFill>
                <a:latin typeface="+mn-lt"/>
                <a:cs typeface="+mn-cs"/>
              </a:defRPr>
            </a:lvl1pPr>
          </a:lstStyle>
          <a:p>
            <a:pPr defTabSz="914400" fontAlgn="base">
              <a:spcBef>
                <a:spcPct val="0"/>
              </a:spcBef>
              <a:spcAft>
                <a:spcPct val="0"/>
              </a:spcAft>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rtl="0" eaLnBrk="0" hangingPunct="0">
              <a:defRPr sz="1400">
                <a:solidFill>
                  <a:srgbClr val="000000"/>
                </a:solidFill>
                <a:latin typeface="+mn-lt"/>
                <a:cs typeface="+mn-cs"/>
              </a:defRPr>
            </a:lvl1pPr>
          </a:lstStyle>
          <a:p>
            <a:pPr defTabSz="914400" fontAlgn="base">
              <a:spcBef>
                <a:spcPct val="0"/>
              </a:spcBef>
              <a:spcAft>
                <a:spcPct val="0"/>
              </a:spcAft>
              <a:defRPr/>
            </a:pPr>
            <a:fld id="{41EDEEA2-4A30-4861-BF5D-3549B5791239}" type="slidenum">
              <a:rPr lang="es-ES_tradnl"/>
              <a:pPr defTabSz="914400" fontAlgn="base">
                <a:spcBef>
                  <a:spcPct val="0"/>
                </a:spcBef>
                <a:spcAft>
                  <a:spcPct val="0"/>
                </a:spcAft>
                <a:defRPr/>
              </a:pPr>
              <a:t>‹#›</a:t>
            </a:fld>
            <a:endParaRPr lang="es-ES_tradnl"/>
          </a:p>
        </p:txBody>
      </p:sp>
    </p:spTree>
    <p:extLst>
      <p:ext uri="{BB962C8B-B14F-4D97-AF65-F5344CB8AC3E}">
        <p14:creationId xmlns:p14="http://schemas.microsoft.com/office/powerpoint/2010/main" val="280136057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defTabSz="914400">
              <a:defRPr/>
            </a:pPr>
            <a:fld id="{0FEB0DCC-4444-4792-98F0-6DC6B982CB35}" type="datetimeFigureOut">
              <a:rPr lang="en-US">
                <a:solidFill>
                  <a:prstClr val="black">
                    <a:tint val="75000"/>
                  </a:prstClr>
                </a:solidFill>
              </a:rPr>
              <a:pPr defTabSz="914400">
                <a:defRPr/>
              </a:pPr>
              <a:t>7/17/2018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defTabSz="9144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schemeClr val="tx1">
                    <a:tint val="75000"/>
                  </a:schemeClr>
                </a:solidFill>
                <a:latin typeface="+mn-lt"/>
                <a:cs typeface="+mn-cs"/>
              </a:defRPr>
            </a:lvl1pPr>
          </a:lstStyle>
          <a:p>
            <a:pPr defTabSz="914400">
              <a:defRPr/>
            </a:pPr>
            <a:fld id="{E595D006-5480-48D0-BB54-36FE9E434D72}" type="slidenum">
              <a:rPr lang="en-US">
                <a:solidFill>
                  <a:prstClr val="black">
                    <a:tint val="75000"/>
                  </a:prstClr>
                </a:solidFill>
              </a:rPr>
              <a:pPr defTabSz="914400">
                <a:defRPr/>
              </a:pPr>
              <a:t>‹#›</a:t>
            </a:fld>
            <a:endParaRPr lang="en-US">
              <a:solidFill>
                <a:prstClr val="black">
                  <a:tint val="75000"/>
                </a:prstClr>
              </a:solidFill>
            </a:endParaRPr>
          </a:p>
        </p:txBody>
      </p:sp>
    </p:spTree>
    <p:extLst>
      <p:ext uri="{BB962C8B-B14F-4D97-AF65-F5344CB8AC3E}">
        <p14:creationId xmlns:p14="http://schemas.microsoft.com/office/powerpoint/2010/main" val="2110019983"/>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lgn="r" defTabSz="914400" rtl="1" fontAlgn="base">
              <a:spcBef>
                <a:spcPct val="0"/>
              </a:spcBef>
              <a:spcAft>
                <a:spcPct val="0"/>
              </a:spcAft>
              <a:defRPr/>
            </a:pPr>
            <a:endParaRPr lang="es-ES_tradnl">
              <a:solidFill>
                <a:srgbClr val="000000"/>
              </a:solidFill>
              <a:latin typeface="Arial" charset="0"/>
              <a:cs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defTabSz="914400" rtl="1" fontAlgn="base">
              <a:spcBef>
                <a:spcPct val="0"/>
              </a:spcBef>
              <a:spcAft>
                <a:spcPct val="0"/>
              </a:spcAft>
              <a:defRPr/>
            </a:pPr>
            <a:endParaRPr lang="es-ES_tradnl">
              <a:solidFill>
                <a:srgbClr val="000000"/>
              </a:solidFill>
              <a:latin typeface="Arial" charset="0"/>
              <a:cs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defTabSz="914400" rtl="1" fontAlgn="base">
              <a:spcBef>
                <a:spcPct val="0"/>
              </a:spcBef>
              <a:spcAft>
                <a:spcPct val="0"/>
              </a:spcAft>
              <a:defRPr/>
            </a:pPr>
            <a:fld id="{8755BE22-033F-48AF-A8CB-E4FA91FA8191}" type="slidenum">
              <a:rPr lang="es-ES_tradnl">
                <a:solidFill>
                  <a:srgbClr val="000000"/>
                </a:solidFill>
                <a:latin typeface="Arial" charset="0"/>
                <a:cs typeface="Arial" charset="0"/>
              </a:rPr>
              <a:pPr defTabSz="914400" rtl="1" fontAlgn="base">
                <a:spcBef>
                  <a:spcPct val="0"/>
                </a:spcBef>
                <a:spcAft>
                  <a:spcPct val="0"/>
                </a:spcAft>
                <a:defRPr/>
              </a:pPr>
              <a:t>‹#›</a:t>
            </a:fld>
            <a:endParaRPr lang="es-ES_tradnl">
              <a:solidFill>
                <a:srgbClr val="000000"/>
              </a:solidFill>
              <a:latin typeface="Arial" charset="0"/>
              <a:cs typeface="Arial" charset="0"/>
            </a:endParaRPr>
          </a:p>
        </p:txBody>
      </p:sp>
    </p:spTree>
    <p:extLst>
      <p:ext uri="{BB962C8B-B14F-4D97-AF65-F5344CB8AC3E}">
        <p14:creationId xmlns:p14="http://schemas.microsoft.com/office/powerpoint/2010/main" val="407385136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1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318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mn-lt"/>
                <a:cs typeface="+mn-cs"/>
              </a:defRPr>
            </a:lvl1pPr>
          </a:lstStyle>
          <a:p>
            <a:pPr defTabSz="914400">
              <a:defRPr/>
            </a:pPr>
            <a:fld id="{574472A4-5F66-4D97-B968-05D99D036ED5}" type="datetimeFigureOut">
              <a:rPr lang="en-US"/>
              <a:pPr defTabSz="914400">
                <a:defRPr/>
              </a:pPr>
              <a:t>7/17/2018</a:t>
            </a:fld>
            <a:endParaRPr lang="en-US"/>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mn-lt"/>
                <a:cs typeface="+mn-cs"/>
              </a:defRPr>
            </a:lvl1pPr>
          </a:lstStyle>
          <a:p>
            <a:pPr defTabSz="914400">
              <a:defRPr/>
            </a:pPr>
            <a:endParaRPr lang="en-US"/>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defTabSz="914400">
              <a:defRPr/>
            </a:pPr>
            <a:fld id="{BEC41DCF-9BA0-435D-853F-3022DD5AAE8F}" type="slidenum">
              <a:rPr lang="en-US"/>
              <a:pPr defTabSz="914400">
                <a:defRPr/>
              </a:pPr>
              <a:t>‹#›</a:t>
            </a:fld>
            <a:endParaRPr lang="en-US"/>
          </a:p>
        </p:txBody>
      </p:sp>
    </p:spTree>
    <p:extLst>
      <p:ext uri="{BB962C8B-B14F-4D97-AF65-F5344CB8AC3E}">
        <p14:creationId xmlns:p14="http://schemas.microsoft.com/office/powerpoint/2010/main" val="34598359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10077" y="228600"/>
            <a:ext cx="8152448" cy="9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8" tIns="50798" rIns="101598" bIns="50798"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934" y="1600200"/>
            <a:ext cx="8152448"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8" tIns="50798" rIns="101598" bIns="5079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477" y="6247924"/>
            <a:ext cx="2666048" cy="365760"/>
          </a:xfrm>
          <a:prstGeom prst="rect">
            <a:avLst/>
          </a:prstGeom>
        </p:spPr>
        <p:txBody>
          <a:bodyPr vert="horz" wrap="square" lIns="101598" tIns="50798" rIns="101598" bIns="50798" numCol="1" anchor="ctr" anchorCtr="0" compatLnSpc="1">
            <a:prstTxWarp prst="textNoShape">
              <a:avLst/>
            </a:prstTxWarp>
          </a:bodyPr>
          <a:lstStyle>
            <a:lvl1pPr>
              <a:defRPr sz="1440">
                <a:solidFill>
                  <a:schemeClr val="tx2"/>
                </a:solidFill>
              </a:defRPr>
            </a:lvl1pPr>
          </a:lstStyle>
          <a:p>
            <a:pPr defTabSz="822960" fontAlgn="base">
              <a:spcBef>
                <a:spcPct val="0"/>
              </a:spcBef>
              <a:spcAft>
                <a:spcPct val="0"/>
              </a:spcAft>
              <a:defRPr/>
            </a:pPr>
            <a:endParaRPr lang="en-US">
              <a:solidFill>
                <a:srgbClr val="775F55"/>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3"/>
          </p:nvPr>
        </p:nvSpPr>
        <p:spPr>
          <a:xfrm>
            <a:off x="610077" y="6247924"/>
            <a:ext cx="5420678" cy="365760"/>
          </a:xfrm>
          <a:prstGeom prst="rect">
            <a:avLst/>
          </a:prstGeom>
        </p:spPr>
        <p:txBody>
          <a:bodyPr vert="horz" wrap="square" lIns="101598" tIns="50798" rIns="101598" bIns="50798" numCol="1" anchor="ctr" anchorCtr="0" compatLnSpc="1">
            <a:prstTxWarp prst="textNoShape">
              <a:avLst/>
            </a:prstTxWarp>
          </a:bodyPr>
          <a:lstStyle>
            <a:lvl1pPr algn="r">
              <a:defRPr sz="1440">
                <a:solidFill>
                  <a:schemeClr val="tx2"/>
                </a:solidFill>
              </a:defRPr>
            </a:lvl1pPr>
          </a:lstStyle>
          <a:p>
            <a:pPr defTabSz="822960" fontAlgn="base">
              <a:spcBef>
                <a:spcPct val="0"/>
              </a:spcBef>
              <a:spcAft>
                <a:spcPct val="0"/>
              </a:spcAft>
              <a:defRPr/>
            </a:pPr>
            <a:endParaRPr lang="en-US">
              <a:solidFill>
                <a:srgbClr val="775F55"/>
              </a:solidFill>
              <a:latin typeface="Times New Roman" panose="02020603050405020304" pitchFamily="18" charset="0"/>
              <a:cs typeface="Arial" panose="020B0604020202020204" pitchFamily="34"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8" name="Rectangle 7"/>
          <p:cNvSpPr/>
          <p:nvPr/>
        </p:nvSpPr>
        <p:spPr>
          <a:xfrm>
            <a:off x="0" y="1280160"/>
            <a:ext cx="532924"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9" name="Rectangle 8"/>
          <p:cNvSpPr/>
          <p:nvPr/>
        </p:nvSpPr>
        <p:spPr>
          <a:xfrm>
            <a:off x="590074" y="1280160"/>
            <a:ext cx="8553926"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8" tIns="45718" rIns="91438" bIns="45718"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23" name="Slide Number Placeholder 22"/>
          <p:cNvSpPr>
            <a:spLocks noGrp="1"/>
          </p:cNvSpPr>
          <p:nvPr>
            <p:ph type="sldNum" sz="quarter" idx="4"/>
          </p:nvPr>
        </p:nvSpPr>
        <p:spPr>
          <a:xfrm>
            <a:off x="0" y="1271588"/>
            <a:ext cx="532924" cy="245745"/>
          </a:xfrm>
          <a:prstGeom prst="rect">
            <a:avLst/>
          </a:prstGeom>
        </p:spPr>
        <p:txBody>
          <a:bodyPr vert="horz" wrap="square" lIns="101598" tIns="50798" rIns="101598" bIns="50798" numCol="1" anchor="ctr" anchorCtr="0" compatLnSpc="1">
            <a:prstTxWarp prst="textNoShape">
              <a:avLst/>
            </a:prstTxWarp>
            <a:normAutofit/>
          </a:bodyPr>
          <a:lstStyle>
            <a:lvl1pPr algn="ctr">
              <a:defRPr sz="1440" b="1">
                <a:solidFill>
                  <a:srgbClr val="FFFFFF"/>
                </a:solidFill>
              </a:defRPr>
            </a:lvl1pPr>
          </a:lstStyle>
          <a:p>
            <a:pPr defTabSz="822960" fontAlgn="base">
              <a:spcBef>
                <a:spcPct val="0"/>
              </a:spcBef>
              <a:spcAft>
                <a:spcPct val="0"/>
              </a:spcAft>
            </a:pPr>
            <a:fld id="{F88F3DDF-0890-4449-B9D9-386954151290}" type="slidenum">
              <a:rPr lang="en-US" altLang="en-US" smtClean="0">
                <a:latin typeface="Times New Roman" panose="02020603050405020304" pitchFamily="18" charset="0"/>
                <a:cs typeface="Arial" panose="020B0604020202020204" pitchFamily="34" charset="0"/>
              </a:rPr>
              <a:pPr defTabSz="822960" fontAlgn="base">
                <a:spcBef>
                  <a:spcPct val="0"/>
                </a:spcBef>
                <a:spcAft>
                  <a:spcPct val="0"/>
                </a:spcAft>
              </a:pPr>
              <a:t>‹#›</a:t>
            </a:fld>
            <a:endParaRPr lang="en-US" altLang="en-US"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62087132"/>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hf hdr="0" ftr="0" dt="0"/>
  <p:txStyles>
    <p:titleStyle>
      <a:lvl1pPr algn="l" rtl="0" eaLnBrk="0" fontAlgn="base" hangingPunct="0">
        <a:spcBef>
          <a:spcPct val="0"/>
        </a:spcBef>
        <a:spcAft>
          <a:spcPct val="0"/>
        </a:spcAft>
        <a:defRPr sz="4410" kern="1200">
          <a:solidFill>
            <a:schemeClr val="tx2"/>
          </a:solidFill>
          <a:latin typeface="+mj-lt"/>
          <a:ea typeface="+mj-ea"/>
          <a:cs typeface="+mj-cs"/>
        </a:defRPr>
      </a:lvl1pPr>
      <a:lvl2pPr algn="l" rtl="0" eaLnBrk="0" fontAlgn="base" hangingPunct="0">
        <a:spcBef>
          <a:spcPct val="0"/>
        </a:spcBef>
        <a:spcAft>
          <a:spcPct val="0"/>
        </a:spcAft>
        <a:defRPr sz="4410">
          <a:solidFill>
            <a:schemeClr val="tx2"/>
          </a:solidFill>
          <a:latin typeface="Tw Cen MT"/>
        </a:defRPr>
      </a:lvl2pPr>
      <a:lvl3pPr algn="l" rtl="0" eaLnBrk="0" fontAlgn="base" hangingPunct="0">
        <a:spcBef>
          <a:spcPct val="0"/>
        </a:spcBef>
        <a:spcAft>
          <a:spcPct val="0"/>
        </a:spcAft>
        <a:defRPr sz="4410">
          <a:solidFill>
            <a:schemeClr val="tx2"/>
          </a:solidFill>
          <a:latin typeface="Tw Cen MT"/>
        </a:defRPr>
      </a:lvl3pPr>
      <a:lvl4pPr algn="l" rtl="0" eaLnBrk="0" fontAlgn="base" hangingPunct="0">
        <a:spcBef>
          <a:spcPct val="0"/>
        </a:spcBef>
        <a:spcAft>
          <a:spcPct val="0"/>
        </a:spcAft>
        <a:defRPr sz="4410">
          <a:solidFill>
            <a:schemeClr val="tx2"/>
          </a:solidFill>
          <a:latin typeface="Tw Cen MT"/>
        </a:defRPr>
      </a:lvl4pPr>
      <a:lvl5pPr algn="l" rtl="0" eaLnBrk="0" fontAlgn="base" hangingPunct="0">
        <a:spcBef>
          <a:spcPct val="0"/>
        </a:spcBef>
        <a:spcAft>
          <a:spcPct val="0"/>
        </a:spcAft>
        <a:defRPr sz="4410">
          <a:solidFill>
            <a:schemeClr val="tx2"/>
          </a:solidFill>
          <a:latin typeface="Tw Cen MT"/>
        </a:defRPr>
      </a:lvl5pPr>
      <a:lvl6pPr marL="411480" algn="l" rtl="0" fontAlgn="base">
        <a:spcBef>
          <a:spcPct val="0"/>
        </a:spcBef>
        <a:spcAft>
          <a:spcPct val="0"/>
        </a:spcAft>
        <a:defRPr sz="4410">
          <a:solidFill>
            <a:schemeClr val="tx2"/>
          </a:solidFill>
          <a:latin typeface="Tw Cen MT"/>
        </a:defRPr>
      </a:lvl6pPr>
      <a:lvl7pPr marL="822960" algn="l" rtl="0" fontAlgn="base">
        <a:spcBef>
          <a:spcPct val="0"/>
        </a:spcBef>
        <a:spcAft>
          <a:spcPct val="0"/>
        </a:spcAft>
        <a:defRPr sz="4410">
          <a:solidFill>
            <a:schemeClr val="tx2"/>
          </a:solidFill>
          <a:latin typeface="Tw Cen MT"/>
        </a:defRPr>
      </a:lvl7pPr>
      <a:lvl8pPr marL="1234440" algn="l" rtl="0" fontAlgn="base">
        <a:spcBef>
          <a:spcPct val="0"/>
        </a:spcBef>
        <a:spcAft>
          <a:spcPct val="0"/>
        </a:spcAft>
        <a:defRPr sz="4410">
          <a:solidFill>
            <a:schemeClr val="tx2"/>
          </a:solidFill>
          <a:latin typeface="Tw Cen MT"/>
        </a:defRPr>
      </a:lvl8pPr>
      <a:lvl9pPr marL="1645920" algn="l" rtl="0" fontAlgn="base">
        <a:spcBef>
          <a:spcPct val="0"/>
        </a:spcBef>
        <a:spcAft>
          <a:spcPct val="0"/>
        </a:spcAft>
        <a:defRPr sz="4410">
          <a:solidFill>
            <a:schemeClr val="tx2"/>
          </a:solidFill>
          <a:latin typeface="Tw Cen MT"/>
        </a:defRPr>
      </a:lvl9pPr>
    </p:titleStyle>
    <p:bodyStyle>
      <a:lvl1pPr marL="318612" indent="-318612" algn="l" rtl="0" eaLnBrk="0" fontAlgn="base" hangingPunct="0">
        <a:spcBef>
          <a:spcPts val="698"/>
        </a:spcBef>
        <a:spcAft>
          <a:spcPct val="0"/>
        </a:spcAft>
        <a:buClr>
          <a:schemeClr val="accent2"/>
        </a:buClr>
        <a:buSzPct val="60000"/>
        <a:buFont typeface="Wingdings" panose="05000000000000000000" pitchFamily="2" charset="2"/>
        <a:buChar char=""/>
        <a:defRPr sz="2880" kern="1200">
          <a:solidFill>
            <a:schemeClr val="tx1"/>
          </a:solidFill>
          <a:latin typeface="+mn-lt"/>
          <a:ea typeface="+mn-ea"/>
          <a:cs typeface="+mn-cs"/>
        </a:defRPr>
      </a:lvl1pPr>
      <a:lvl2pPr marL="638652" indent="-272892" algn="l" rtl="0" eaLnBrk="0" fontAlgn="base" hangingPunct="0">
        <a:spcBef>
          <a:spcPts val="552"/>
        </a:spcBef>
        <a:spcAft>
          <a:spcPct val="0"/>
        </a:spcAft>
        <a:buClr>
          <a:schemeClr val="accent1"/>
        </a:buClr>
        <a:buSzPct val="70000"/>
        <a:buFont typeface="Wingdings 2" panose="05020102010507070707" pitchFamily="18" charset="2"/>
        <a:buChar char=""/>
        <a:defRPr sz="2610" kern="1200">
          <a:solidFill>
            <a:schemeClr val="tx1"/>
          </a:solidFill>
          <a:latin typeface="+mn-lt"/>
          <a:ea typeface="+mn-ea"/>
          <a:cs typeface="+mn-cs"/>
        </a:defRPr>
      </a:lvl2pPr>
      <a:lvl3pPr marL="912972" indent="-227172" algn="l" rtl="0" eaLnBrk="0" fontAlgn="base" hangingPunct="0">
        <a:spcBef>
          <a:spcPts val="495"/>
        </a:spcBef>
        <a:spcAft>
          <a:spcPct val="0"/>
        </a:spcAft>
        <a:buClr>
          <a:schemeClr val="accent2"/>
        </a:buClr>
        <a:buSzPct val="75000"/>
        <a:buFont typeface="Wingdings" panose="05000000000000000000" pitchFamily="2" charset="2"/>
        <a:buChar char=""/>
        <a:defRPr sz="2340" kern="1200">
          <a:solidFill>
            <a:schemeClr val="tx1"/>
          </a:solidFill>
          <a:latin typeface="+mn-lt"/>
          <a:ea typeface="+mn-ea"/>
          <a:cs typeface="+mn-cs"/>
        </a:defRPr>
      </a:lvl3pPr>
      <a:lvl4pPr marL="1370172" indent="-227172" algn="l" rtl="0" eaLnBrk="0" fontAlgn="base" hangingPunct="0">
        <a:spcBef>
          <a:spcPts val="405"/>
        </a:spcBef>
        <a:spcAft>
          <a:spcPct val="0"/>
        </a:spcAft>
        <a:buClr>
          <a:srgbClr val="A5AB81"/>
        </a:buClr>
        <a:buSzPct val="75000"/>
        <a:buFont typeface="Wingdings" panose="05000000000000000000" pitchFamily="2" charset="2"/>
        <a:buChar char=""/>
        <a:defRPr sz="1980" kern="1200">
          <a:solidFill>
            <a:schemeClr val="tx1"/>
          </a:solidFill>
          <a:latin typeface="+mn-lt"/>
          <a:ea typeface="+mn-ea"/>
          <a:cs typeface="+mn-cs"/>
        </a:defRPr>
      </a:lvl4pPr>
      <a:lvl5pPr marL="1827372" indent="-227172" algn="l" rtl="0" eaLnBrk="0" fontAlgn="base" hangingPunct="0">
        <a:spcBef>
          <a:spcPts val="405"/>
        </a:spcBef>
        <a:spcAft>
          <a:spcPct val="0"/>
        </a:spcAft>
        <a:buClr>
          <a:srgbClr val="D8B25C"/>
        </a:buClr>
        <a:buSzPct val="65000"/>
        <a:buFont typeface="Wingdings" panose="05000000000000000000" pitchFamily="2" charset="2"/>
        <a:buChar char=""/>
        <a:defRPr sz="1980" kern="1200">
          <a:solidFill>
            <a:schemeClr val="tx1"/>
          </a:solidFill>
          <a:latin typeface="+mn-lt"/>
          <a:ea typeface="+mn-ea"/>
          <a:cs typeface="+mn-cs"/>
        </a:defRPr>
      </a:lvl5pPr>
      <a:lvl6pPr marL="2103078" indent="-228595"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93" indent="-228595"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08" indent="-228595"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21" indent="-228595"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1" algn="l" rtl="0" eaLnBrk="1" latinLnBrk="0" hangingPunct="1">
        <a:defRPr kumimoji="0" kern="1200">
          <a:solidFill>
            <a:schemeClr val="tx1"/>
          </a:solidFill>
          <a:latin typeface="+mn-lt"/>
          <a:ea typeface="+mn-ea"/>
          <a:cs typeface="+mn-cs"/>
        </a:defRPr>
      </a:lvl2pPr>
      <a:lvl3pPr marL="914382" algn="l" rtl="0" eaLnBrk="1" latinLnBrk="0" hangingPunct="1">
        <a:defRPr kumimoji="0" kern="1200">
          <a:solidFill>
            <a:schemeClr val="tx1"/>
          </a:solidFill>
          <a:latin typeface="+mn-lt"/>
          <a:ea typeface="+mn-ea"/>
          <a:cs typeface="+mn-cs"/>
        </a:defRPr>
      </a:lvl3pPr>
      <a:lvl4pPr marL="1371573" algn="l" rtl="0" eaLnBrk="1" latinLnBrk="0" hangingPunct="1">
        <a:defRPr kumimoji="0" kern="1200">
          <a:solidFill>
            <a:schemeClr val="tx1"/>
          </a:solidFill>
          <a:latin typeface="+mn-lt"/>
          <a:ea typeface="+mn-ea"/>
          <a:cs typeface="+mn-cs"/>
        </a:defRPr>
      </a:lvl4pPr>
      <a:lvl5pPr marL="1828764" algn="l" rtl="0" eaLnBrk="1" latinLnBrk="0" hangingPunct="1">
        <a:defRPr kumimoji="0" kern="1200">
          <a:solidFill>
            <a:schemeClr val="tx1"/>
          </a:solidFill>
          <a:latin typeface="+mn-lt"/>
          <a:ea typeface="+mn-ea"/>
          <a:cs typeface="+mn-cs"/>
        </a:defRPr>
      </a:lvl5pPr>
      <a:lvl6pPr marL="2285955" algn="l" rtl="0" eaLnBrk="1" latinLnBrk="0" hangingPunct="1">
        <a:defRPr kumimoji="0" kern="1200">
          <a:solidFill>
            <a:schemeClr val="tx1"/>
          </a:solidFill>
          <a:latin typeface="+mn-lt"/>
          <a:ea typeface="+mn-ea"/>
          <a:cs typeface="+mn-cs"/>
        </a:defRPr>
      </a:lvl6pPr>
      <a:lvl7pPr marL="2743146" algn="l" rtl="0" eaLnBrk="1" latinLnBrk="0" hangingPunct="1">
        <a:defRPr kumimoji="0" kern="1200">
          <a:solidFill>
            <a:schemeClr val="tx1"/>
          </a:solidFill>
          <a:latin typeface="+mn-lt"/>
          <a:ea typeface="+mn-ea"/>
          <a:cs typeface="+mn-cs"/>
        </a:defRPr>
      </a:lvl7pPr>
      <a:lvl8pPr marL="3200336" algn="l" rtl="0" eaLnBrk="1" latinLnBrk="0" hangingPunct="1">
        <a:defRPr kumimoji="0" kern="1200">
          <a:solidFill>
            <a:schemeClr val="tx1"/>
          </a:solidFill>
          <a:latin typeface="+mn-lt"/>
          <a:ea typeface="+mn-ea"/>
          <a:cs typeface="+mn-cs"/>
        </a:defRPr>
      </a:lvl8pPr>
      <a:lvl9pPr marL="3657526"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10077" y="228600"/>
            <a:ext cx="8152448" cy="9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9" tIns="50799" rIns="101599" bIns="50799" numCol="1" anchor="ctr" anchorCtr="0" compatLnSpc="1">
            <a:prstTxWarp prst="textNoShape">
              <a:avLst/>
            </a:prstTxWarp>
          </a:bodyPr>
          <a:lstStyle/>
          <a:p>
            <a:pPr lvl="0"/>
            <a:r>
              <a:rPr lang="en-US" altLang="en-US" smtClean="0"/>
              <a:t>Click to edit Master title style</a:t>
            </a:r>
          </a:p>
        </p:txBody>
      </p:sp>
      <p:sp>
        <p:nvSpPr>
          <p:cNvPr id="2051" name="Text Placeholder 12"/>
          <p:cNvSpPr>
            <a:spLocks noGrp="1"/>
          </p:cNvSpPr>
          <p:nvPr>
            <p:ph type="body" idx="1"/>
          </p:nvPr>
        </p:nvSpPr>
        <p:spPr bwMode="auto">
          <a:xfrm>
            <a:off x="612934" y="1600200"/>
            <a:ext cx="8152448" cy="452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599" tIns="50799" rIns="101599" bIns="5079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477" y="6247924"/>
            <a:ext cx="2666048" cy="365760"/>
          </a:xfrm>
          <a:prstGeom prst="rect">
            <a:avLst/>
          </a:prstGeom>
        </p:spPr>
        <p:txBody>
          <a:bodyPr vert="horz" wrap="square" lIns="101599" tIns="50799" rIns="101599" bIns="50799" numCol="1" anchor="ctr" anchorCtr="0" compatLnSpc="1">
            <a:prstTxWarp prst="textNoShape">
              <a:avLst/>
            </a:prstTxWarp>
          </a:bodyPr>
          <a:lstStyle>
            <a:lvl1pPr>
              <a:defRPr sz="1440">
                <a:solidFill>
                  <a:schemeClr val="tx2"/>
                </a:solidFill>
              </a:defRPr>
            </a:lvl1pPr>
          </a:lstStyle>
          <a:p>
            <a:pPr defTabSz="822960" fontAlgn="base">
              <a:spcBef>
                <a:spcPct val="0"/>
              </a:spcBef>
              <a:spcAft>
                <a:spcPct val="0"/>
              </a:spcAft>
              <a:defRPr/>
            </a:pPr>
            <a:endParaRPr lang="en-US">
              <a:solidFill>
                <a:srgbClr val="775F55"/>
              </a:solidFill>
              <a:latin typeface="Times New Roman" panose="02020603050405020304" pitchFamily="18" charset="0"/>
              <a:cs typeface="Arial" panose="020B0604020202020204" pitchFamily="34" charset="0"/>
            </a:endParaRPr>
          </a:p>
        </p:txBody>
      </p:sp>
      <p:sp>
        <p:nvSpPr>
          <p:cNvPr id="3" name="Footer Placeholder 2"/>
          <p:cNvSpPr>
            <a:spLocks noGrp="1"/>
          </p:cNvSpPr>
          <p:nvPr>
            <p:ph type="ftr" sz="quarter" idx="3"/>
          </p:nvPr>
        </p:nvSpPr>
        <p:spPr>
          <a:xfrm>
            <a:off x="610077" y="6247924"/>
            <a:ext cx="5420678" cy="365760"/>
          </a:xfrm>
          <a:prstGeom prst="rect">
            <a:avLst/>
          </a:prstGeom>
        </p:spPr>
        <p:txBody>
          <a:bodyPr vert="horz" wrap="square" lIns="101599" tIns="50799" rIns="101599" bIns="50799" numCol="1" anchor="ctr" anchorCtr="0" compatLnSpc="1">
            <a:prstTxWarp prst="textNoShape">
              <a:avLst/>
            </a:prstTxWarp>
          </a:bodyPr>
          <a:lstStyle>
            <a:lvl1pPr algn="r">
              <a:defRPr sz="1440">
                <a:solidFill>
                  <a:schemeClr val="tx2"/>
                </a:solidFill>
              </a:defRPr>
            </a:lvl1pPr>
          </a:lstStyle>
          <a:p>
            <a:pPr defTabSz="822960" fontAlgn="base">
              <a:spcBef>
                <a:spcPct val="0"/>
              </a:spcBef>
              <a:spcAft>
                <a:spcPct val="0"/>
              </a:spcAft>
              <a:defRPr/>
            </a:pPr>
            <a:endParaRPr lang="en-US">
              <a:solidFill>
                <a:srgbClr val="775F55"/>
              </a:solidFill>
              <a:latin typeface="Times New Roman" panose="02020603050405020304" pitchFamily="18" charset="0"/>
              <a:cs typeface="Arial" panose="020B0604020202020204" pitchFamily="34" charset="0"/>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8" name="Rectangle 7"/>
          <p:cNvSpPr/>
          <p:nvPr/>
        </p:nvSpPr>
        <p:spPr>
          <a:xfrm>
            <a:off x="0" y="1280160"/>
            <a:ext cx="532924"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9" name="Rectangle 8"/>
          <p:cNvSpPr/>
          <p:nvPr/>
        </p:nvSpPr>
        <p:spPr>
          <a:xfrm>
            <a:off x="590074" y="1280160"/>
            <a:ext cx="8553926"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defTabSz="822960" fontAlgn="base">
              <a:spcBef>
                <a:spcPct val="0"/>
              </a:spcBef>
              <a:spcAft>
                <a:spcPct val="0"/>
              </a:spcAft>
              <a:defRPr/>
            </a:pPr>
            <a:endParaRPr lang="en-US" sz="2160">
              <a:solidFill>
                <a:srgbClr val="FFFFFF"/>
              </a:solidFill>
              <a:cs typeface="Arial" pitchFamily="34" charset="0"/>
            </a:endParaRPr>
          </a:p>
        </p:txBody>
      </p:sp>
      <p:sp>
        <p:nvSpPr>
          <p:cNvPr id="23" name="Slide Number Placeholder 22"/>
          <p:cNvSpPr>
            <a:spLocks noGrp="1"/>
          </p:cNvSpPr>
          <p:nvPr>
            <p:ph type="sldNum" sz="quarter" idx="4"/>
          </p:nvPr>
        </p:nvSpPr>
        <p:spPr>
          <a:xfrm>
            <a:off x="0" y="1271588"/>
            <a:ext cx="532924" cy="245745"/>
          </a:xfrm>
          <a:prstGeom prst="rect">
            <a:avLst/>
          </a:prstGeom>
        </p:spPr>
        <p:txBody>
          <a:bodyPr vert="horz" wrap="square" lIns="101599" tIns="50799" rIns="101599" bIns="50799" numCol="1" anchor="ctr" anchorCtr="0" compatLnSpc="1">
            <a:prstTxWarp prst="textNoShape">
              <a:avLst/>
            </a:prstTxWarp>
            <a:normAutofit/>
          </a:bodyPr>
          <a:lstStyle>
            <a:lvl1pPr algn="ctr">
              <a:defRPr sz="1440" b="1">
                <a:solidFill>
                  <a:srgbClr val="FFFFFF"/>
                </a:solidFill>
              </a:defRPr>
            </a:lvl1pPr>
          </a:lstStyle>
          <a:p>
            <a:pPr defTabSz="822960" fontAlgn="base">
              <a:spcBef>
                <a:spcPct val="0"/>
              </a:spcBef>
              <a:spcAft>
                <a:spcPct val="0"/>
              </a:spcAft>
            </a:pPr>
            <a:fld id="{020CE801-5881-44FF-8C7A-402FEA6201B8}" type="slidenum">
              <a:rPr lang="en-US" altLang="en-US" smtClean="0">
                <a:latin typeface="Times New Roman" panose="02020603050405020304" pitchFamily="18" charset="0"/>
                <a:cs typeface="Arial" panose="020B0604020202020204" pitchFamily="34" charset="0"/>
              </a:rPr>
              <a:pPr defTabSz="822960" fontAlgn="base">
                <a:spcBef>
                  <a:spcPct val="0"/>
                </a:spcBef>
                <a:spcAft>
                  <a:spcPct val="0"/>
                </a:spcAft>
              </a:pPr>
              <a:t>‹#›</a:t>
            </a:fld>
            <a:endParaRPr lang="en-US" altLang="en-US" smtClean="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37637731"/>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ftr="0" dt="0"/>
  <p:txStyles>
    <p:titleStyle>
      <a:lvl1pPr algn="l" rtl="0" eaLnBrk="0" fontAlgn="base" hangingPunct="0">
        <a:spcBef>
          <a:spcPct val="0"/>
        </a:spcBef>
        <a:spcAft>
          <a:spcPct val="0"/>
        </a:spcAft>
        <a:defRPr sz="4410" kern="1200">
          <a:solidFill>
            <a:schemeClr val="tx2"/>
          </a:solidFill>
          <a:latin typeface="+mj-lt"/>
          <a:ea typeface="+mj-ea"/>
          <a:cs typeface="+mj-cs"/>
        </a:defRPr>
      </a:lvl1pPr>
      <a:lvl2pPr algn="l" rtl="0" eaLnBrk="0" fontAlgn="base" hangingPunct="0">
        <a:spcBef>
          <a:spcPct val="0"/>
        </a:spcBef>
        <a:spcAft>
          <a:spcPct val="0"/>
        </a:spcAft>
        <a:defRPr sz="4410">
          <a:solidFill>
            <a:schemeClr val="tx2"/>
          </a:solidFill>
          <a:latin typeface="Tw Cen MT"/>
        </a:defRPr>
      </a:lvl2pPr>
      <a:lvl3pPr algn="l" rtl="0" eaLnBrk="0" fontAlgn="base" hangingPunct="0">
        <a:spcBef>
          <a:spcPct val="0"/>
        </a:spcBef>
        <a:spcAft>
          <a:spcPct val="0"/>
        </a:spcAft>
        <a:defRPr sz="4410">
          <a:solidFill>
            <a:schemeClr val="tx2"/>
          </a:solidFill>
          <a:latin typeface="Tw Cen MT"/>
        </a:defRPr>
      </a:lvl3pPr>
      <a:lvl4pPr algn="l" rtl="0" eaLnBrk="0" fontAlgn="base" hangingPunct="0">
        <a:spcBef>
          <a:spcPct val="0"/>
        </a:spcBef>
        <a:spcAft>
          <a:spcPct val="0"/>
        </a:spcAft>
        <a:defRPr sz="4410">
          <a:solidFill>
            <a:schemeClr val="tx2"/>
          </a:solidFill>
          <a:latin typeface="Tw Cen MT"/>
        </a:defRPr>
      </a:lvl4pPr>
      <a:lvl5pPr algn="l" rtl="0" eaLnBrk="0" fontAlgn="base" hangingPunct="0">
        <a:spcBef>
          <a:spcPct val="0"/>
        </a:spcBef>
        <a:spcAft>
          <a:spcPct val="0"/>
        </a:spcAft>
        <a:defRPr sz="4410">
          <a:solidFill>
            <a:schemeClr val="tx2"/>
          </a:solidFill>
          <a:latin typeface="Tw Cen MT"/>
        </a:defRPr>
      </a:lvl5pPr>
      <a:lvl6pPr marL="411480" algn="l" rtl="0" fontAlgn="base">
        <a:spcBef>
          <a:spcPct val="0"/>
        </a:spcBef>
        <a:spcAft>
          <a:spcPct val="0"/>
        </a:spcAft>
        <a:defRPr sz="4410">
          <a:solidFill>
            <a:schemeClr val="tx2"/>
          </a:solidFill>
          <a:latin typeface="Tw Cen MT"/>
        </a:defRPr>
      </a:lvl6pPr>
      <a:lvl7pPr marL="822960" algn="l" rtl="0" fontAlgn="base">
        <a:spcBef>
          <a:spcPct val="0"/>
        </a:spcBef>
        <a:spcAft>
          <a:spcPct val="0"/>
        </a:spcAft>
        <a:defRPr sz="4410">
          <a:solidFill>
            <a:schemeClr val="tx2"/>
          </a:solidFill>
          <a:latin typeface="Tw Cen MT"/>
        </a:defRPr>
      </a:lvl7pPr>
      <a:lvl8pPr marL="1234440" algn="l" rtl="0" fontAlgn="base">
        <a:spcBef>
          <a:spcPct val="0"/>
        </a:spcBef>
        <a:spcAft>
          <a:spcPct val="0"/>
        </a:spcAft>
        <a:defRPr sz="4410">
          <a:solidFill>
            <a:schemeClr val="tx2"/>
          </a:solidFill>
          <a:latin typeface="Tw Cen MT"/>
        </a:defRPr>
      </a:lvl8pPr>
      <a:lvl9pPr marL="1645920" algn="l" rtl="0" fontAlgn="base">
        <a:spcBef>
          <a:spcPct val="0"/>
        </a:spcBef>
        <a:spcAft>
          <a:spcPct val="0"/>
        </a:spcAft>
        <a:defRPr sz="4410">
          <a:solidFill>
            <a:schemeClr val="tx2"/>
          </a:solidFill>
          <a:latin typeface="Tw Cen MT"/>
        </a:defRPr>
      </a:lvl9pPr>
    </p:titleStyle>
    <p:bodyStyle>
      <a:lvl1pPr marL="318612" indent="-318612" algn="l" rtl="0" eaLnBrk="0" fontAlgn="base" hangingPunct="0">
        <a:spcBef>
          <a:spcPts val="698"/>
        </a:spcBef>
        <a:spcAft>
          <a:spcPct val="0"/>
        </a:spcAft>
        <a:buClr>
          <a:schemeClr val="accent2"/>
        </a:buClr>
        <a:buSzPct val="60000"/>
        <a:buFont typeface="Wingdings" panose="05000000000000000000" pitchFamily="2" charset="2"/>
        <a:buChar char=""/>
        <a:defRPr sz="2880" kern="1200">
          <a:solidFill>
            <a:schemeClr val="tx1"/>
          </a:solidFill>
          <a:latin typeface="+mn-lt"/>
          <a:ea typeface="+mn-ea"/>
          <a:cs typeface="+mn-cs"/>
        </a:defRPr>
      </a:lvl1pPr>
      <a:lvl2pPr marL="638652" indent="-272892" algn="l" rtl="0" eaLnBrk="0" fontAlgn="base" hangingPunct="0">
        <a:spcBef>
          <a:spcPts val="552"/>
        </a:spcBef>
        <a:spcAft>
          <a:spcPct val="0"/>
        </a:spcAft>
        <a:buClr>
          <a:schemeClr val="accent1"/>
        </a:buClr>
        <a:buSzPct val="70000"/>
        <a:buFont typeface="Wingdings 2" panose="05020102010507070707" pitchFamily="18" charset="2"/>
        <a:buChar char=""/>
        <a:defRPr sz="2610" kern="1200">
          <a:solidFill>
            <a:schemeClr val="tx1"/>
          </a:solidFill>
          <a:latin typeface="+mn-lt"/>
          <a:ea typeface="+mn-ea"/>
          <a:cs typeface="+mn-cs"/>
        </a:defRPr>
      </a:lvl2pPr>
      <a:lvl3pPr marL="912972" indent="-227172" algn="l" rtl="0" eaLnBrk="0" fontAlgn="base" hangingPunct="0">
        <a:spcBef>
          <a:spcPts val="495"/>
        </a:spcBef>
        <a:spcAft>
          <a:spcPct val="0"/>
        </a:spcAft>
        <a:buClr>
          <a:schemeClr val="accent2"/>
        </a:buClr>
        <a:buSzPct val="75000"/>
        <a:buFont typeface="Wingdings" panose="05000000000000000000" pitchFamily="2" charset="2"/>
        <a:buChar char=""/>
        <a:defRPr sz="2340" kern="1200">
          <a:solidFill>
            <a:schemeClr val="tx1"/>
          </a:solidFill>
          <a:latin typeface="+mn-lt"/>
          <a:ea typeface="+mn-ea"/>
          <a:cs typeface="+mn-cs"/>
        </a:defRPr>
      </a:lvl3pPr>
      <a:lvl4pPr marL="1370172" indent="-227172" algn="l" rtl="0" eaLnBrk="0" fontAlgn="base" hangingPunct="0">
        <a:spcBef>
          <a:spcPts val="405"/>
        </a:spcBef>
        <a:spcAft>
          <a:spcPct val="0"/>
        </a:spcAft>
        <a:buClr>
          <a:srgbClr val="A5AB81"/>
        </a:buClr>
        <a:buSzPct val="75000"/>
        <a:buFont typeface="Wingdings" panose="05000000000000000000" pitchFamily="2" charset="2"/>
        <a:buChar char=""/>
        <a:defRPr sz="1980" kern="1200">
          <a:solidFill>
            <a:schemeClr val="tx1"/>
          </a:solidFill>
          <a:latin typeface="+mn-lt"/>
          <a:ea typeface="+mn-ea"/>
          <a:cs typeface="+mn-cs"/>
        </a:defRPr>
      </a:lvl4pPr>
      <a:lvl5pPr marL="1827372" indent="-227172" algn="l" rtl="0" eaLnBrk="0" fontAlgn="base" hangingPunct="0">
        <a:spcBef>
          <a:spcPts val="405"/>
        </a:spcBef>
        <a:spcAft>
          <a:spcPct val="0"/>
        </a:spcAft>
        <a:buClr>
          <a:srgbClr val="D8B25C"/>
        </a:buClr>
        <a:buSzPct val="65000"/>
        <a:buFont typeface="Wingdings" panose="05000000000000000000" pitchFamily="2" charset="2"/>
        <a:buChar char=""/>
        <a:defRPr sz="1980" kern="1200">
          <a:solidFill>
            <a:schemeClr val="tx1"/>
          </a:solidFill>
          <a:latin typeface="+mn-lt"/>
          <a:ea typeface="+mn-ea"/>
          <a:cs typeface="+mn-cs"/>
        </a:defRPr>
      </a:lvl5pPr>
      <a:lvl6pPr marL="2103099" indent="-22859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17" indent="-22859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34" indent="-22859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50" indent="-22859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6" algn="l" rtl="0" eaLnBrk="1" latinLnBrk="0" hangingPunct="1">
        <a:defRPr kumimoji="0" kern="1200">
          <a:solidFill>
            <a:schemeClr val="tx1"/>
          </a:solidFill>
          <a:latin typeface="+mn-lt"/>
          <a:ea typeface="+mn-ea"/>
          <a:cs typeface="+mn-cs"/>
        </a:defRPr>
      </a:lvl2pPr>
      <a:lvl3pPr marL="914391" algn="l" rtl="0" eaLnBrk="1" latinLnBrk="0" hangingPunct="1">
        <a:defRPr kumimoji="0" kern="1200">
          <a:solidFill>
            <a:schemeClr val="tx1"/>
          </a:solidFill>
          <a:latin typeface="+mn-lt"/>
          <a:ea typeface="+mn-ea"/>
          <a:cs typeface="+mn-cs"/>
        </a:defRPr>
      </a:lvl3pPr>
      <a:lvl4pPr marL="1371587" algn="l" rtl="0" eaLnBrk="1" latinLnBrk="0" hangingPunct="1">
        <a:defRPr kumimoji="0" kern="1200">
          <a:solidFill>
            <a:schemeClr val="tx1"/>
          </a:solidFill>
          <a:latin typeface="+mn-lt"/>
          <a:ea typeface="+mn-ea"/>
          <a:cs typeface="+mn-cs"/>
        </a:defRPr>
      </a:lvl4pPr>
      <a:lvl5pPr marL="1828782" algn="l" rtl="0" eaLnBrk="1" latinLnBrk="0" hangingPunct="1">
        <a:defRPr kumimoji="0" kern="1200">
          <a:solidFill>
            <a:schemeClr val="tx1"/>
          </a:solidFill>
          <a:latin typeface="+mn-lt"/>
          <a:ea typeface="+mn-ea"/>
          <a:cs typeface="+mn-cs"/>
        </a:defRPr>
      </a:lvl5pPr>
      <a:lvl6pPr marL="2285978" algn="l" rtl="0" eaLnBrk="1" latinLnBrk="0" hangingPunct="1">
        <a:defRPr kumimoji="0" kern="1200">
          <a:solidFill>
            <a:schemeClr val="tx1"/>
          </a:solidFill>
          <a:latin typeface="+mn-lt"/>
          <a:ea typeface="+mn-ea"/>
          <a:cs typeface="+mn-cs"/>
        </a:defRPr>
      </a:lvl6pPr>
      <a:lvl7pPr marL="2743173" algn="l" rtl="0" eaLnBrk="1" latinLnBrk="0" hangingPunct="1">
        <a:defRPr kumimoji="0" kern="1200">
          <a:solidFill>
            <a:schemeClr val="tx1"/>
          </a:solidFill>
          <a:latin typeface="+mn-lt"/>
          <a:ea typeface="+mn-ea"/>
          <a:cs typeface="+mn-cs"/>
        </a:defRPr>
      </a:lvl7pPr>
      <a:lvl8pPr marL="3200368" algn="l" rtl="0" eaLnBrk="1" latinLnBrk="0" hangingPunct="1">
        <a:defRPr kumimoji="0" kern="1200">
          <a:solidFill>
            <a:schemeClr val="tx1"/>
          </a:solidFill>
          <a:latin typeface="+mn-lt"/>
          <a:ea typeface="+mn-ea"/>
          <a:cs typeface="+mn-cs"/>
        </a:defRPr>
      </a:lvl8pPr>
      <a:lvl9pPr marL="3657563"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9325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44">
                <a:effectLst>
                  <a:outerShdw blurRad="38100" dist="38100" dir="2700000" algn="tl">
                    <a:srgbClr val="000000"/>
                  </a:outerShdw>
                </a:effectLst>
                <a:latin typeface="Arial" panose="020B0604020202020204" pitchFamily="34" charset="0"/>
              </a:defRPr>
            </a:lvl1pPr>
          </a:lstStyle>
          <a:p>
            <a:pPr defTabSz="812810" fontAlgn="base">
              <a:spcBef>
                <a:spcPct val="0"/>
              </a:spcBef>
              <a:spcAft>
                <a:spcPct val="0"/>
              </a:spcAft>
            </a:pPr>
            <a:endParaRPr lang="en-US" altLang="en-US" smtClean="0">
              <a:solidFill>
                <a:srgbClr val="FFFFFF"/>
              </a:solidFill>
            </a:endParaRPr>
          </a:p>
        </p:txBody>
      </p:sp>
      <p:sp>
        <p:nvSpPr>
          <p:cNvPr id="69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44">
                <a:effectLst>
                  <a:outerShdw blurRad="38100" dist="38100" dir="2700000" algn="tl">
                    <a:srgbClr val="000000"/>
                  </a:outerShdw>
                </a:effectLst>
                <a:latin typeface="Arial" panose="020B0604020202020204" pitchFamily="34" charset="0"/>
              </a:defRPr>
            </a:lvl1pPr>
          </a:lstStyle>
          <a:p>
            <a:pPr defTabSz="812810" fontAlgn="base">
              <a:spcBef>
                <a:spcPct val="0"/>
              </a:spcBef>
              <a:spcAft>
                <a:spcPct val="0"/>
              </a:spcAft>
            </a:pPr>
            <a:endParaRPr lang="en-US" altLang="en-US" smtClean="0">
              <a:solidFill>
                <a:srgbClr val="FFFFFF"/>
              </a:solidFill>
            </a:endParaRPr>
          </a:p>
        </p:txBody>
      </p:sp>
      <p:sp>
        <p:nvSpPr>
          <p:cNvPr id="69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44">
                <a:effectLst>
                  <a:outerShdw blurRad="38100" dist="38100" dir="2700000" algn="tl">
                    <a:srgbClr val="000000"/>
                  </a:outerShdw>
                </a:effectLst>
                <a:latin typeface="Arial" panose="020B0604020202020204" pitchFamily="34" charset="0"/>
              </a:defRPr>
            </a:lvl1pPr>
          </a:lstStyle>
          <a:p>
            <a:pPr defTabSz="812810" fontAlgn="base">
              <a:spcBef>
                <a:spcPct val="0"/>
              </a:spcBef>
              <a:spcAft>
                <a:spcPct val="0"/>
              </a:spcAft>
            </a:pPr>
            <a:fld id="{C159D737-1797-42AF-98A6-0D3A12CBAA64}" type="slidenum">
              <a:rPr lang="ar-SA" altLang="en-US" smtClean="0">
                <a:solidFill>
                  <a:srgbClr val="FFFFFF"/>
                </a:solidFill>
              </a:rPr>
              <a:pPr defTabSz="81281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2588408835"/>
      </p:ext>
    </p:extLst>
  </p:cSld>
  <p:clrMap bg1="dk2" tx1="lt1" bg2="dk1"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Lst>
  <p:txStyles>
    <p:titleStyle>
      <a:lvl1pPr algn="ctr" rtl="0" fontAlgn="base">
        <a:spcBef>
          <a:spcPct val="0"/>
        </a:spcBef>
        <a:spcAft>
          <a:spcPct val="0"/>
        </a:spcAft>
        <a:defRPr sz="391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06405"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812810"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219215"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625620"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04804" indent="-304804" algn="l" rtl="0" fontAlgn="base">
        <a:spcBef>
          <a:spcPct val="20000"/>
        </a:spcBef>
        <a:spcAft>
          <a:spcPct val="0"/>
        </a:spcAft>
        <a:buClr>
          <a:schemeClr val="hlink"/>
        </a:buClr>
        <a:buSzPct val="65000"/>
        <a:buFont typeface="Wingdings" panose="05000000000000000000" pitchFamily="2" charset="2"/>
        <a:buChar char="n"/>
        <a:defRPr sz="2844" kern="1200">
          <a:solidFill>
            <a:schemeClr val="tx1"/>
          </a:solidFill>
          <a:effectLst>
            <a:outerShdw blurRad="38100" dist="38100" dir="2700000" algn="tl">
              <a:srgbClr val="000000"/>
            </a:outerShdw>
          </a:effectLst>
          <a:latin typeface="+mn-lt"/>
          <a:ea typeface="+mn-ea"/>
          <a:cs typeface="+mn-cs"/>
        </a:defRPr>
      </a:lvl1pPr>
      <a:lvl2pPr marL="660408" indent="-254003" algn="l" rtl="0" fontAlgn="base">
        <a:spcBef>
          <a:spcPct val="20000"/>
        </a:spcBef>
        <a:spcAft>
          <a:spcPct val="0"/>
        </a:spcAft>
        <a:buClr>
          <a:schemeClr val="folHlink"/>
        </a:buClr>
        <a:buSzPct val="65000"/>
        <a:buFont typeface="Wingdings" panose="05000000000000000000" pitchFamily="2" charset="2"/>
        <a:buChar char="n"/>
        <a:defRPr sz="2489" kern="1200">
          <a:solidFill>
            <a:schemeClr val="tx1"/>
          </a:solidFill>
          <a:effectLst>
            <a:outerShdw blurRad="38100" dist="38100" dir="2700000" algn="tl">
              <a:srgbClr val="000000"/>
            </a:outerShdw>
          </a:effectLst>
          <a:latin typeface="+mn-lt"/>
          <a:ea typeface="+mn-ea"/>
          <a:cs typeface="+mn-cs"/>
        </a:defRPr>
      </a:lvl2pPr>
      <a:lvl3pPr marL="1016013" indent="-203203" algn="l" rtl="0" fontAlgn="base">
        <a:spcBef>
          <a:spcPct val="20000"/>
        </a:spcBef>
        <a:spcAft>
          <a:spcPct val="0"/>
        </a:spcAft>
        <a:buClr>
          <a:schemeClr val="hlink"/>
        </a:buClr>
        <a:buSzPct val="65000"/>
        <a:buFont typeface="Wingdings" panose="05000000000000000000" pitchFamily="2" charset="2"/>
        <a:buChar char="n"/>
        <a:defRPr sz="2133" kern="1200">
          <a:solidFill>
            <a:schemeClr val="tx1"/>
          </a:solidFill>
          <a:effectLst>
            <a:outerShdw blurRad="38100" dist="38100" dir="2700000" algn="tl">
              <a:srgbClr val="000000"/>
            </a:outerShdw>
          </a:effectLst>
          <a:latin typeface="+mn-lt"/>
          <a:ea typeface="+mn-ea"/>
          <a:cs typeface="+mn-cs"/>
        </a:defRPr>
      </a:lvl3pPr>
      <a:lvl4pPr marL="1422418" indent="-203203" algn="l" rtl="0" fontAlgn="base">
        <a:spcBef>
          <a:spcPct val="20000"/>
        </a:spcBef>
        <a:spcAft>
          <a:spcPct val="0"/>
        </a:spcAft>
        <a:buClr>
          <a:schemeClr val="folHlink"/>
        </a:buClr>
        <a:buSzPct val="65000"/>
        <a:buFont typeface="Wingdings" panose="05000000000000000000" pitchFamily="2" charset="2"/>
        <a:buChar char="n"/>
        <a:defRPr sz="1778" kern="1200">
          <a:solidFill>
            <a:schemeClr val="tx1"/>
          </a:solidFill>
          <a:effectLst>
            <a:outerShdw blurRad="38100" dist="38100" dir="2700000" algn="tl">
              <a:srgbClr val="000000"/>
            </a:outerShdw>
          </a:effectLst>
          <a:latin typeface="+mn-lt"/>
          <a:ea typeface="+mn-ea"/>
          <a:cs typeface="+mn-cs"/>
        </a:defRPr>
      </a:lvl4pPr>
      <a:lvl5pPr marL="1828823" indent="-203203" algn="l" rtl="0" fontAlgn="base">
        <a:spcBef>
          <a:spcPct val="20000"/>
        </a:spcBef>
        <a:spcAft>
          <a:spcPct val="0"/>
        </a:spcAft>
        <a:buClr>
          <a:schemeClr val="hlink"/>
        </a:buClr>
        <a:buSzPct val="65000"/>
        <a:buFont typeface="Wingdings" panose="05000000000000000000" pitchFamily="2" charset="2"/>
        <a:buChar char="n"/>
        <a:defRPr sz="1778" kern="1200">
          <a:solidFill>
            <a:schemeClr val="tx1"/>
          </a:solidFill>
          <a:effectLst>
            <a:outerShdw blurRad="38100" dist="38100" dir="2700000" algn="tl">
              <a:srgbClr val="000000"/>
            </a:outerShdw>
          </a:effectLst>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93251"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932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44">
                <a:effectLst>
                  <a:outerShdw blurRad="38100" dist="38100" dir="2700000" algn="tl">
                    <a:srgbClr val="000000"/>
                  </a:outerShdw>
                </a:effectLst>
                <a:latin typeface="Arial" panose="020B0604020202020204" pitchFamily="34" charset="0"/>
              </a:defRPr>
            </a:lvl1pPr>
          </a:lstStyle>
          <a:p>
            <a:pPr defTabSz="812810" fontAlgn="base">
              <a:spcBef>
                <a:spcPct val="0"/>
              </a:spcBef>
              <a:spcAft>
                <a:spcPct val="0"/>
              </a:spcAft>
            </a:pPr>
            <a:endParaRPr lang="en-US" altLang="en-US" smtClean="0">
              <a:solidFill>
                <a:srgbClr val="FFFFFF"/>
              </a:solidFill>
            </a:endParaRPr>
          </a:p>
        </p:txBody>
      </p:sp>
      <p:sp>
        <p:nvSpPr>
          <p:cNvPr id="6932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44">
                <a:effectLst>
                  <a:outerShdw blurRad="38100" dist="38100" dir="2700000" algn="tl">
                    <a:srgbClr val="000000"/>
                  </a:outerShdw>
                </a:effectLst>
                <a:latin typeface="Arial" panose="020B0604020202020204" pitchFamily="34" charset="0"/>
              </a:defRPr>
            </a:lvl1pPr>
          </a:lstStyle>
          <a:p>
            <a:pPr defTabSz="812810" fontAlgn="base">
              <a:spcBef>
                <a:spcPct val="0"/>
              </a:spcBef>
              <a:spcAft>
                <a:spcPct val="0"/>
              </a:spcAft>
            </a:pPr>
            <a:endParaRPr lang="en-US" altLang="en-US" smtClean="0">
              <a:solidFill>
                <a:srgbClr val="FFFFFF"/>
              </a:solidFill>
            </a:endParaRPr>
          </a:p>
        </p:txBody>
      </p:sp>
      <p:sp>
        <p:nvSpPr>
          <p:cNvPr id="6932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44">
                <a:effectLst>
                  <a:outerShdw blurRad="38100" dist="38100" dir="2700000" algn="tl">
                    <a:srgbClr val="000000"/>
                  </a:outerShdw>
                </a:effectLst>
                <a:latin typeface="Arial" panose="020B0604020202020204" pitchFamily="34" charset="0"/>
              </a:defRPr>
            </a:lvl1pPr>
          </a:lstStyle>
          <a:p>
            <a:pPr defTabSz="812810" fontAlgn="base">
              <a:spcBef>
                <a:spcPct val="0"/>
              </a:spcBef>
              <a:spcAft>
                <a:spcPct val="0"/>
              </a:spcAft>
            </a:pPr>
            <a:fld id="{C159D737-1797-42AF-98A6-0D3A12CBAA64}" type="slidenum">
              <a:rPr lang="ar-SA" altLang="en-US" smtClean="0">
                <a:solidFill>
                  <a:srgbClr val="FFFFFF"/>
                </a:solidFill>
              </a:rPr>
              <a:pPr defTabSz="812810" fontAlgn="base">
                <a:spcBef>
                  <a:spcPct val="0"/>
                </a:spcBef>
                <a:spcAft>
                  <a:spcPct val="0"/>
                </a:spcAft>
              </a:pPr>
              <a:t>‹#›</a:t>
            </a:fld>
            <a:endParaRPr lang="en-US" altLang="en-US" smtClean="0">
              <a:solidFill>
                <a:srgbClr val="FFFFFF"/>
              </a:solidFill>
            </a:endParaRPr>
          </a:p>
        </p:txBody>
      </p:sp>
    </p:spTree>
    <p:extLst>
      <p:ext uri="{BB962C8B-B14F-4D97-AF65-F5344CB8AC3E}">
        <p14:creationId xmlns:p14="http://schemas.microsoft.com/office/powerpoint/2010/main" val="1062495834"/>
      </p:ext>
    </p:extLst>
  </p:cSld>
  <p:clrMap bg1="dk2" tx1="lt1" bg2="dk1" tx2="lt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 id="2147483952" r:id="rId12"/>
    <p:sldLayoutId id="2147483953" r:id="rId13"/>
    <p:sldLayoutId id="2147483954" r:id="rId14"/>
  </p:sldLayoutIdLst>
  <p:txStyles>
    <p:titleStyle>
      <a:lvl1pPr algn="ctr" rtl="0" fontAlgn="base">
        <a:spcBef>
          <a:spcPct val="0"/>
        </a:spcBef>
        <a:spcAft>
          <a:spcPct val="0"/>
        </a:spcAft>
        <a:defRPr sz="391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06405"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812810"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219215"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625620" algn="ctr" rtl="0" fontAlgn="base">
        <a:spcBef>
          <a:spcPct val="0"/>
        </a:spcBef>
        <a:spcAft>
          <a:spcPct val="0"/>
        </a:spcAft>
        <a:defRPr sz="3911">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04804" indent="-304804" algn="l" rtl="0" fontAlgn="base">
        <a:spcBef>
          <a:spcPct val="20000"/>
        </a:spcBef>
        <a:spcAft>
          <a:spcPct val="0"/>
        </a:spcAft>
        <a:buClr>
          <a:schemeClr val="hlink"/>
        </a:buClr>
        <a:buSzPct val="65000"/>
        <a:buFont typeface="Wingdings" panose="05000000000000000000" pitchFamily="2" charset="2"/>
        <a:buChar char="n"/>
        <a:defRPr sz="2844" kern="1200">
          <a:solidFill>
            <a:schemeClr val="tx1"/>
          </a:solidFill>
          <a:effectLst>
            <a:outerShdw blurRad="38100" dist="38100" dir="2700000" algn="tl">
              <a:srgbClr val="000000"/>
            </a:outerShdw>
          </a:effectLst>
          <a:latin typeface="+mn-lt"/>
          <a:ea typeface="+mn-ea"/>
          <a:cs typeface="+mn-cs"/>
        </a:defRPr>
      </a:lvl1pPr>
      <a:lvl2pPr marL="660408" indent="-254003" algn="l" rtl="0" fontAlgn="base">
        <a:spcBef>
          <a:spcPct val="20000"/>
        </a:spcBef>
        <a:spcAft>
          <a:spcPct val="0"/>
        </a:spcAft>
        <a:buClr>
          <a:schemeClr val="folHlink"/>
        </a:buClr>
        <a:buSzPct val="65000"/>
        <a:buFont typeface="Wingdings" panose="05000000000000000000" pitchFamily="2" charset="2"/>
        <a:buChar char="n"/>
        <a:defRPr sz="2489" kern="1200">
          <a:solidFill>
            <a:schemeClr val="tx1"/>
          </a:solidFill>
          <a:effectLst>
            <a:outerShdw blurRad="38100" dist="38100" dir="2700000" algn="tl">
              <a:srgbClr val="000000"/>
            </a:outerShdw>
          </a:effectLst>
          <a:latin typeface="+mn-lt"/>
          <a:ea typeface="+mn-ea"/>
          <a:cs typeface="+mn-cs"/>
        </a:defRPr>
      </a:lvl2pPr>
      <a:lvl3pPr marL="1016013" indent="-203203" algn="l" rtl="0" fontAlgn="base">
        <a:spcBef>
          <a:spcPct val="20000"/>
        </a:spcBef>
        <a:spcAft>
          <a:spcPct val="0"/>
        </a:spcAft>
        <a:buClr>
          <a:schemeClr val="hlink"/>
        </a:buClr>
        <a:buSzPct val="65000"/>
        <a:buFont typeface="Wingdings" panose="05000000000000000000" pitchFamily="2" charset="2"/>
        <a:buChar char="n"/>
        <a:defRPr sz="2133" kern="1200">
          <a:solidFill>
            <a:schemeClr val="tx1"/>
          </a:solidFill>
          <a:effectLst>
            <a:outerShdw blurRad="38100" dist="38100" dir="2700000" algn="tl">
              <a:srgbClr val="000000"/>
            </a:outerShdw>
          </a:effectLst>
          <a:latin typeface="+mn-lt"/>
          <a:ea typeface="+mn-ea"/>
          <a:cs typeface="+mn-cs"/>
        </a:defRPr>
      </a:lvl3pPr>
      <a:lvl4pPr marL="1422418" indent="-203203" algn="l" rtl="0" fontAlgn="base">
        <a:spcBef>
          <a:spcPct val="20000"/>
        </a:spcBef>
        <a:spcAft>
          <a:spcPct val="0"/>
        </a:spcAft>
        <a:buClr>
          <a:schemeClr val="folHlink"/>
        </a:buClr>
        <a:buSzPct val="65000"/>
        <a:buFont typeface="Wingdings" panose="05000000000000000000" pitchFamily="2" charset="2"/>
        <a:buChar char="n"/>
        <a:defRPr sz="1778" kern="1200">
          <a:solidFill>
            <a:schemeClr val="tx1"/>
          </a:solidFill>
          <a:effectLst>
            <a:outerShdw blurRad="38100" dist="38100" dir="2700000" algn="tl">
              <a:srgbClr val="000000"/>
            </a:outerShdw>
          </a:effectLst>
          <a:latin typeface="+mn-lt"/>
          <a:ea typeface="+mn-ea"/>
          <a:cs typeface="+mn-cs"/>
        </a:defRPr>
      </a:lvl4pPr>
      <a:lvl5pPr marL="1828823" indent="-203203" algn="l" rtl="0" fontAlgn="base">
        <a:spcBef>
          <a:spcPct val="20000"/>
        </a:spcBef>
        <a:spcAft>
          <a:spcPct val="0"/>
        </a:spcAft>
        <a:buClr>
          <a:schemeClr val="hlink"/>
        </a:buClr>
        <a:buSzPct val="65000"/>
        <a:buFont typeface="Wingdings" panose="05000000000000000000" pitchFamily="2" charset="2"/>
        <a:buChar char="n"/>
        <a:defRPr sz="1778" kern="1200">
          <a:solidFill>
            <a:schemeClr val="tx1"/>
          </a:solidFill>
          <a:effectLst>
            <a:outerShdw blurRad="38100" dist="38100" dir="2700000" algn="tl">
              <a:srgbClr val="000000"/>
            </a:outerShdw>
          </a:effectLst>
          <a:latin typeface="+mn-lt"/>
          <a:ea typeface="+mn-ea"/>
          <a:cs typeface="+mn-cs"/>
        </a:defRPr>
      </a:lvl5pPr>
      <a:lvl6pPr marL="223522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6pPr>
      <a:lvl7pPr marL="264163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7pPr>
      <a:lvl8pPr marL="3048038"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8pPr>
      <a:lvl9pPr marL="3454443" indent="-203203" algn="l" defTabSz="812810" rtl="0" eaLnBrk="1" latinLnBrk="0" hangingPunct="1">
        <a:lnSpc>
          <a:spcPct val="90000"/>
        </a:lnSpc>
        <a:spcBef>
          <a:spcPts val="44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10077" y="228600"/>
            <a:ext cx="8152448" cy="990124"/>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934" y="1600200"/>
            <a:ext cx="8152448" cy="4526280"/>
          </a:xfrm>
          <a:prstGeom prst="rect">
            <a:avLst/>
          </a:prstGeom>
          <a:noFill/>
          <a:ln w="9525">
            <a:noFill/>
            <a:miter lim="800000"/>
            <a:headEnd/>
            <a:tailEnd/>
          </a:ln>
        </p:spPr>
        <p:txBody>
          <a:bodyPr vert="horz" wrap="square" lIns="91436" tIns="45716" rIns="91436"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477" y="6247924"/>
            <a:ext cx="2666048" cy="365760"/>
          </a:xfrm>
          <a:prstGeom prst="rect">
            <a:avLst/>
          </a:prstGeom>
        </p:spPr>
        <p:txBody>
          <a:bodyPr vert="horz" wrap="square" lIns="91436" tIns="45716" rIns="91436" bIns="45716" numCol="1" anchor="ctr" anchorCtr="0" compatLnSpc="1">
            <a:prstTxWarp prst="textNoShape">
              <a:avLst/>
            </a:prstTxWarp>
          </a:bodyPr>
          <a:lstStyle>
            <a:lvl1pPr>
              <a:defRPr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10077" y="6247924"/>
            <a:ext cx="5420678" cy="365760"/>
          </a:xfrm>
          <a:prstGeom prst="rect">
            <a:avLst/>
          </a:prstGeom>
        </p:spPr>
        <p:txBody>
          <a:bodyPr vert="horz" wrap="square" lIns="91436" tIns="45716" rIns="91436" bIns="45716" numCol="1" anchor="ctr" anchorCtr="0" compatLnSpc="1">
            <a:prstTxWarp prst="textNoShape">
              <a:avLst/>
            </a:prstTxWarp>
          </a:bodyPr>
          <a:lstStyle>
            <a:lvl1pPr algn="r">
              <a:defRPr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8" name="Rectangle 7"/>
          <p:cNvSpPr/>
          <p:nvPr/>
        </p:nvSpPr>
        <p:spPr>
          <a:xfrm>
            <a:off x="0" y="1280160"/>
            <a:ext cx="532924"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9" name="Rectangle 8"/>
          <p:cNvSpPr/>
          <p:nvPr/>
        </p:nvSpPr>
        <p:spPr>
          <a:xfrm>
            <a:off x="590074" y="1280160"/>
            <a:ext cx="8553926"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23" name="Slide Number Placeholder 22"/>
          <p:cNvSpPr>
            <a:spLocks noGrp="1"/>
          </p:cNvSpPr>
          <p:nvPr>
            <p:ph type="sldNum" sz="quarter" idx="4"/>
          </p:nvPr>
        </p:nvSpPr>
        <p:spPr>
          <a:xfrm>
            <a:off x="0" y="1271588"/>
            <a:ext cx="532924" cy="245745"/>
          </a:xfrm>
          <a:prstGeom prst="rect">
            <a:avLst/>
          </a:prstGeom>
        </p:spPr>
        <p:txBody>
          <a:bodyPr vert="horz" wrap="square" lIns="91436" tIns="45716" rIns="91436" bIns="45716" numCol="1" anchor="ctr" anchorCtr="0" compatLnSpc="1">
            <a:prstTxWarp prst="textNoShape">
              <a:avLst/>
            </a:prstTxWarp>
            <a:normAutofit/>
          </a:bodyPr>
          <a:lstStyle>
            <a:lvl1pPr algn="ctr">
              <a:defRPr sz="1400" b="1">
                <a:solidFill>
                  <a:srgbClr val="FFFFFF"/>
                </a:solidFill>
              </a:defRPr>
            </a:lvl1pPr>
          </a:lstStyle>
          <a:p>
            <a:pPr>
              <a:defRPr/>
            </a:pPr>
            <a:fld id="{7CA3E5D7-AA4B-4BC8-A750-DD766926A1A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11440" algn="l" rtl="0" fontAlgn="base">
        <a:spcBef>
          <a:spcPct val="0"/>
        </a:spcBef>
        <a:spcAft>
          <a:spcPct val="0"/>
        </a:spcAft>
        <a:defRPr sz="4400">
          <a:solidFill>
            <a:schemeClr val="tx2"/>
          </a:solidFill>
          <a:latin typeface="Tw Cen MT"/>
        </a:defRPr>
      </a:lvl6pPr>
      <a:lvl7pPr marL="822875" algn="l" rtl="0" fontAlgn="base">
        <a:spcBef>
          <a:spcPct val="0"/>
        </a:spcBef>
        <a:spcAft>
          <a:spcPct val="0"/>
        </a:spcAft>
        <a:defRPr sz="4400">
          <a:solidFill>
            <a:schemeClr val="tx2"/>
          </a:solidFill>
          <a:latin typeface="Tw Cen MT"/>
        </a:defRPr>
      </a:lvl7pPr>
      <a:lvl8pPr marL="1234319" algn="l" rtl="0" fontAlgn="base">
        <a:spcBef>
          <a:spcPct val="0"/>
        </a:spcBef>
        <a:spcAft>
          <a:spcPct val="0"/>
        </a:spcAft>
        <a:defRPr sz="4400">
          <a:solidFill>
            <a:schemeClr val="tx2"/>
          </a:solidFill>
          <a:latin typeface="Tw Cen MT"/>
        </a:defRPr>
      </a:lvl8pPr>
      <a:lvl9pPr marL="1645755" algn="l" rtl="0" fontAlgn="base">
        <a:spcBef>
          <a:spcPct val="0"/>
        </a:spcBef>
        <a:spcAft>
          <a:spcPct val="0"/>
        </a:spcAft>
        <a:defRPr sz="4400">
          <a:solidFill>
            <a:schemeClr val="tx2"/>
          </a:solidFill>
          <a:latin typeface="Tw Cen MT"/>
        </a:defRPr>
      </a:lvl9pPr>
    </p:titleStyle>
    <p:bodyStyle>
      <a:lvl1pPr marL="318581" indent="-318581" algn="l" rtl="0" eaLnBrk="0" fontAlgn="base" hangingPunct="0">
        <a:spcBef>
          <a:spcPts val="698"/>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8587" indent="-272866" algn="l" rtl="0" eaLnBrk="0" fontAlgn="base" hangingPunct="0">
        <a:spcBef>
          <a:spcPts val="552"/>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2882" indent="-227150" algn="l" rtl="0" eaLnBrk="0" fontAlgn="base" hangingPunct="0">
        <a:spcBef>
          <a:spcPts val="495"/>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0037" indent="-227150" algn="l" rtl="0" eaLnBrk="0" fontAlgn="base" hangingPunct="0">
        <a:spcBef>
          <a:spcPts val="405"/>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7192" indent="-227150" algn="l" rtl="0" eaLnBrk="0" fontAlgn="base" hangingPunct="0">
        <a:spcBef>
          <a:spcPts val="405"/>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2868" indent="-228573"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154" indent="-228573"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441" indent="-228573"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729" indent="-228573"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2" algn="l" rtl="0" eaLnBrk="1" latinLnBrk="0" hangingPunct="1">
        <a:defRPr kumimoji="0" kern="1200">
          <a:solidFill>
            <a:schemeClr val="tx1"/>
          </a:solidFill>
          <a:latin typeface="+mn-lt"/>
          <a:ea typeface="+mn-ea"/>
          <a:cs typeface="+mn-cs"/>
        </a:defRPr>
      </a:lvl3pPr>
      <a:lvl4pPr marL="1371438" algn="l" rtl="0" eaLnBrk="1" latinLnBrk="0" hangingPunct="1">
        <a:defRPr kumimoji="0" kern="1200">
          <a:solidFill>
            <a:schemeClr val="tx1"/>
          </a:solidFill>
          <a:latin typeface="+mn-lt"/>
          <a:ea typeface="+mn-ea"/>
          <a:cs typeface="+mn-cs"/>
        </a:defRPr>
      </a:lvl4pPr>
      <a:lvl5pPr marL="1828584" algn="l" rtl="0" eaLnBrk="1" latinLnBrk="0" hangingPunct="1">
        <a:defRPr kumimoji="0" kern="1200">
          <a:solidFill>
            <a:schemeClr val="tx1"/>
          </a:solidFill>
          <a:latin typeface="+mn-lt"/>
          <a:ea typeface="+mn-ea"/>
          <a:cs typeface="+mn-cs"/>
        </a:defRPr>
      </a:lvl5pPr>
      <a:lvl6pPr marL="2285730" algn="l" rtl="0" eaLnBrk="1" latinLnBrk="0" hangingPunct="1">
        <a:defRPr kumimoji="0" kern="1200">
          <a:solidFill>
            <a:schemeClr val="tx1"/>
          </a:solidFill>
          <a:latin typeface="+mn-lt"/>
          <a:ea typeface="+mn-ea"/>
          <a:cs typeface="+mn-cs"/>
        </a:defRPr>
      </a:lvl6pPr>
      <a:lvl7pPr marL="2742876" algn="l" rtl="0" eaLnBrk="1" latinLnBrk="0" hangingPunct="1">
        <a:defRPr kumimoji="0" kern="1200">
          <a:solidFill>
            <a:schemeClr val="tx1"/>
          </a:solidFill>
          <a:latin typeface="+mn-lt"/>
          <a:ea typeface="+mn-ea"/>
          <a:cs typeface="+mn-cs"/>
        </a:defRPr>
      </a:lvl7pPr>
      <a:lvl8pPr marL="3200016" algn="l" rtl="0" eaLnBrk="1" latinLnBrk="0" hangingPunct="1">
        <a:defRPr kumimoji="0" kern="1200">
          <a:solidFill>
            <a:schemeClr val="tx1"/>
          </a:solidFill>
          <a:latin typeface="+mn-lt"/>
          <a:ea typeface="+mn-ea"/>
          <a:cs typeface="+mn-cs"/>
        </a:defRPr>
      </a:lvl8pPr>
      <a:lvl9pPr marL="3657164"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10077" y="228600"/>
            <a:ext cx="8152448" cy="990124"/>
          </a:xfrm>
          <a:prstGeom prst="rect">
            <a:avLst/>
          </a:prstGeom>
          <a:noFill/>
          <a:ln w="9525">
            <a:noFill/>
            <a:miter lim="800000"/>
            <a:headEnd/>
            <a:tailEnd/>
          </a:ln>
        </p:spPr>
        <p:txBody>
          <a:bodyPr vert="horz" wrap="square" lIns="91439" tIns="45719" rIns="91439" bIns="45719"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934" y="1600200"/>
            <a:ext cx="8152448" cy="4526280"/>
          </a:xfrm>
          <a:prstGeom prst="rect">
            <a:avLst/>
          </a:prstGeom>
          <a:noFill/>
          <a:ln w="9525">
            <a:noFill/>
            <a:miter lim="800000"/>
            <a:headEnd/>
            <a:tailEnd/>
          </a:ln>
        </p:spPr>
        <p:txBody>
          <a:bodyPr vert="horz" wrap="square" lIns="91439" tIns="45719" rIns="91439" bIns="457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477" y="6247924"/>
            <a:ext cx="2666048" cy="365760"/>
          </a:xfrm>
          <a:prstGeom prst="rect">
            <a:avLst/>
          </a:prstGeom>
        </p:spPr>
        <p:txBody>
          <a:bodyPr vert="horz" wrap="square" lIns="91439" tIns="45719" rIns="91439" bIns="45719" numCol="1" anchor="ctr" anchorCtr="0" compatLnSpc="1">
            <a:prstTxWarp prst="textNoShape">
              <a:avLst/>
            </a:prstTxWarp>
          </a:bodyPr>
          <a:lstStyle>
            <a:lvl1pPr>
              <a:defRPr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10077" y="6247924"/>
            <a:ext cx="5420678" cy="365760"/>
          </a:xfrm>
          <a:prstGeom prst="rect">
            <a:avLst/>
          </a:prstGeom>
        </p:spPr>
        <p:txBody>
          <a:bodyPr vert="horz" wrap="square" lIns="91439" tIns="45719" rIns="91439" bIns="45719" numCol="1" anchor="ctr" anchorCtr="0" compatLnSpc="1">
            <a:prstTxWarp prst="textNoShape">
              <a:avLst/>
            </a:prstTxWarp>
          </a:bodyPr>
          <a:lstStyle>
            <a:lvl1pPr algn="r">
              <a:defRPr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8" name="Rectangle 7"/>
          <p:cNvSpPr/>
          <p:nvPr/>
        </p:nvSpPr>
        <p:spPr>
          <a:xfrm>
            <a:off x="0" y="1280160"/>
            <a:ext cx="532924"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9" name="Rectangle 8"/>
          <p:cNvSpPr/>
          <p:nvPr/>
        </p:nvSpPr>
        <p:spPr>
          <a:xfrm>
            <a:off x="590074" y="1280160"/>
            <a:ext cx="8553926"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9" tIns="45719" rIns="91439" bIns="45719" anchor="ctr"/>
          <a:lstStyle/>
          <a:p>
            <a:pPr algn="ctr">
              <a:defRPr/>
            </a:pPr>
            <a:endParaRPr lang="en-US">
              <a:solidFill>
                <a:srgbClr val="FFFFFF"/>
              </a:solidFill>
              <a:cs typeface="Arial" pitchFamily="34" charset="0"/>
            </a:endParaRPr>
          </a:p>
        </p:txBody>
      </p:sp>
      <p:sp>
        <p:nvSpPr>
          <p:cNvPr id="23" name="Slide Number Placeholder 22"/>
          <p:cNvSpPr>
            <a:spLocks noGrp="1"/>
          </p:cNvSpPr>
          <p:nvPr>
            <p:ph type="sldNum" sz="quarter" idx="4"/>
          </p:nvPr>
        </p:nvSpPr>
        <p:spPr>
          <a:xfrm>
            <a:off x="0" y="1271588"/>
            <a:ext cx="532924" cy="245745"/>
          </a:xfrm>
          <a:prstGeom prst="rect">
            <a:avLst/>
          </a:prstGeom>
        </p:spPr>
        <p:txBody>
          <a:bodyPr vert="horz" wrap="square" lIns="91439" tIns="45719" rIns="91439" bIns="45719" numCol="1" anchor="ctr" anchorCtr="0" compatLnSpc="1">
            <a:prstTxWarp prst="textNoShape">
              <a:avLst/>
            </a:prstTxWarp>
            <a:normAutofit/>
          </a:bodyPr>
          <a:lstStyle>
            <a:lvl1pPr algn="ctr">
              <a:defRPr sz="1400" b="1">
                <a:solidFill>
                  <a:srgbClr val="FFFFFF"/>
                </a:solidFill>
              </a:defRPr>
            </a:lvl1pPr>
          </a:lstStyle>
          <a:p>
            <a:pPr>
              <a:defRPr/>
            </a:pPr>
            <a:fld id="{8EF28DB9-6865-4C38-93A5-E1ECFFE3C8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11480" algn="l" rtl="0" fontAlgn="base">
        <a:spcBef>
          <a:spcPct val="0"/>
        </a:spcBef>
        <a:spcAft>
          <a:spcPct val="0"/>
        </a:spcAft>
        <a:defRPr sz="4400">
          <a:solidFill>
            <a:schemeClr val="tx2"/>
          </a:solidFill>
          <a:latin typeface="Tw Cen MT"/>
        </a:defRPr>
      </a:lvl6pPr>
      <a:lvl7pPr marL="822960" algn="l" rtl="0" fontAlgn="base">
        <a:spcBef>
          <a:spcPct val="0"/>
        </a:spcBef>
        <a:spcAft>
          <a:spcPct val="0"/>
        </a:spcAft>
        <a:defRPr sz="4400">
          <a:solidFill>
            <a:schemeClr val="tx2"/>
          </a:solidFill>
          <a:latin typeface="Tw Cen MT"/>
        </a:defRPr>
      </a:lvl7pPr>
      <a:lvl8pPr marL="1234440" algn="l" rtl="0" fontAlgn="base">
        <a:spcBef>
          <a:spcPct val="0"/>
        </a:spcBef>
        <a:spcAft>
          <a:spcPct val="0"/>
        </a:spcAft>
        <a:defRPr sz="4400">
          <a:solidFill>
            <a:schemeClr val="tx2"/>
          </a:solidFill>
          <a:latin typeface="Tw Cen MT"/>
        </a:defRPr>
      </a:lvl8pPr>
      <a:lvl9pPr marL="1645920" algn="l" rtl="0" fontAlgn="base">
        <a:spcBef>
          <a:spcPct val="0"/>
        </a:spcBef>
        <a:spcAft>
          <a:spcPct val="0"/>
        </a:spcAft>
        <a:defRPr sz="4400">
          <a:solidFill>
            <a:schemeClr val="tx2"/>
          </a:solidFill>
          <a:latin typeface="Tw Cen MT"/>
        </a:defRPr>
      </a:lvl9pPr>
    </p:titleStyle>
    <p:bodyStyle>
      <a:lvl1pPr marL="318612" indent="-318612" algn="l" rtl="0" eaLnBrk="0" fontAlgn="base" hangingPunct="0">
        <a:spcBef>
          <a:spcPts val="698"/>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8652" indent="-272892" algn="l" rtl="0" eaLnBrk="0" fontAlgn="base" hangingPunct="0">
        <a:spcBef>
          <a:spcPts val="552"/>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2972" indent="-227172" algn="l" rtl="0" eaLnBrk="0" fontAlgn="base" hangingPunct="0">
        <a:spcBef>
          <a:spcPts val="495"/>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0172" indent="-227172" algn="l" rtl="0" eaLnBrk="0" fontAlgn="base" hangingPunct="0">
        <a:spcBef>
          <a:spcPts val="405"/>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7372" indent="-227172" algn="l" rtl="0" eaLnBrk="0" fontAlgn="base" hangingPunct="0">
        <a:spcBef>
          <a:spcPts val="405"/>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099" indent="-228597"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17" indent="-228597"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34" indent="-228597"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50" indent="-228597"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96" algn="l" rtl="0" eaLnBrk="1" latinLnBrk="0" hangingPunct="1">
        <a:defRPr kumimoji="0" kern="1200">
          <a:solidFill>
            <a:schemeClr val="tx1"/>
          </a:solidFill>
          <a:latin typeface="+mn-lt"/>
          <a:ea typeface="+mn-ea"/>
          <a:cs typeface="+mn-cs"/>
        </a:defRPr>
      </a:lvl2pPr>
      <a:lvl3pPr marL="914391" algn="l" rtl="0" eaLnBrk="1" latinLnBrk="0" hangingPunct="1">
        <a:defRPr kumimoji="0" kern="1200">
          <a:solidFill>
            <a:schemeClr val="tx1"/>
          </a:solidFill>
          <a:latin typeface="+mn-lt"/>
          <a:ea typeface="+mn-ea"/>
          <a:cs typeface="+mn-cs"/>
        </a:defRPr>
      </a:lvl3pPr>
      <a:lvl4pPr marL="1371587" algn="l" rtl="0" eaLnBrk="1" latinLnBrk="0" hangingPunct="1">
        <a:defRPr kumimoji="0" kern="1200">
          <a:solidFill>
            <a:schemeClr val="tx1"/>
          </a:solidFill>
          <a:latin typeface="+mn-lt"/>
          <a:ea typeface="+mn-ea"/>
          <a:cs typeface="+mn-cs"/>
        </a:defRPr>
      </a:lvl4pPr>
      <a:lvl5pPr marL="1828782" algn="l" rtl="0" eaLnBrk="1" latinLnBrk="0" hangingPunct="1">
        <a:defRPr kumimoji="0" kern="1200">
          <a:solidFill>
            <a:schemeClr val="tx1"/>
          </a:solidFill>
          <a:latin typeface="+mn-lt"/>
          <a:ea typeface="+mn-ea"/>
          <a:cs typeface="+mn-cs"/>
        </a:defRPr>
      </a:lvl5pPr>
      <a:lvl6pPr marL="2285978" algn="l" rtl="0" eaLnBrk="1" latinLnBrk="0" hangingPunct="1">
        <a:defRPr kumimoji="0" kern="1200">
          <a:solidFill>
            <a:schemeClr val="tx1"/>
          </a:solidFill>
          <a:latin typeface="+mn-lt"/>
          <a:ea typeface="+mn-ea"/>
          <a:cs typeface="+mn-cs"/>
        </a:defRPr>
      </a:lvl6pPr>
      <a:lvl7pPr marL="2743173" algn="l" rtl="0" eaLnBrk="1" latinLnBrk="0" hangingPunct="1">
        <a:defRPr kumimoji="0" kern="1200">
          <a:solidFill>
            <a:schemeClr val="tx1"/>
          </a:solidFill>
          <a:latin typeface="+mn-lt"/>
          <a:ea typeface="+mn-ea"/>
          <a:cs typeface="+mn-cs"/>
        </a:defRPr>
      </a:lvl7pPr>
      <a:lvl8pPr marL="3200368" algn="l" rtl="0" eaLnBrk="1" latinLnBrk="0" hangingPunct="1">
        <a:defRPr kumimoji="0" kern="1200">
          <a:solidFill>
            <a:schemeClr val="tx1"/>
          </a:solidFill>
          <a:latin typeface="+mn-lt"/>
          <a:ea typeface="+mn-ea"/>
          <a:cs typeface="+mn-cs"/>
        </a:defRPr>
      </a:lvl8pPr>
      <a:lvl9pPr marL="3657563"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10077" y="228600"/>
            <a:ext cx="8152448" cy="990124"/>
          </a:xfrm>
          <a:prstGeom prst="rect">
            <a:avLst/>
          </a:prstGeom>
          <a:noFill/>
          <a:ln w="9525">
            <a:noFill/>
            <a:miter lim="800000"/>
            <a:headEnd/>
            <a:tailEnd/>
          </a:ln>
        </p:spPr>
        <p:txBody>
          <a:bodyPr vert="horz" wrap="square" lIns="91436" tIns="45716" rIns="91436" bIns="45716"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934" y="1600200"/>
            <a:ext cx="8152448" cy="4526280"/>
          </a:xfrm>
          <a:prstGeom prst="rect">
            <a:avLst/>
          </a:prstGeom>
          <a:noFill/>
          <a:ln w="9525">
            <a:noFill/>
            <a:miter lim="800000"/>
            <a:headEnd/>
            <a:tailEnd/>
          </a:ln>
        </p:spPr>
        <p:txBody>
          <a:bodyPr vert="horz" wrap="square" lIns="91436" tIns="45716" rIns="91436"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477" y="6247924"/>
            <a:ext cx="2666048" cy="365760"/>
          </a:xfrm>
          <a:prstGeom prst="rect">
            <a:avLst/>
          </a:prstGeom>
        </p:spPr>
        <p:txBody>
          <a:bodyPr vert="horz" wrap="square" lIns="91436" tIns="45716" rIns="91436" bIns="45716" numCol="1" anchor="ctr" anchorCtr="0" compatLnSpc="1">
            <a:prstTxWarp prst="textNoShape">
              <a:avLst/>
            </a:prstTxWarp>
          </a:bodyPr>
          <a:lstStyle>
            <a:lvl1pPr>
              <a:defRPr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10077" y="6247924"/>
            <a:ext cx="5420678" cy="365760"/>
          </a:xfrm>
          <a:prstGeom prst="rect">
            <a:avLst/>
          </a:prstGeom>
        </p:spPr>
        <p:txBody>
          <a:bodyPr vert="horz" wrap="square" lIns="91436" tIns="45716" rIns="91436" bIns="45716" numCol="1" anchor="ctr" anchorCtr="0" compatLnSpc="1">
            <a:prstTxWarp prst="textNoShape">
              <a:avLst/>
            </a:prstTxWarp>
          </a:bodyPr>
          <a:lstStyle>
            <a:lvl1pPr algn="r">
              <a:defRPr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8" name="Rectangle 7"/>
          <p:cNvSpPr/>
          <p:nvPr/>
        </p:nvSpPr>
        <p:spPr>
          <a:xfrm>
            <a:off x="0" y="1280160"/>
            <a:ext cx="532924"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9" name="Rectangle 8"/>
          <p:cNvSpPr/>
          <p:nvPr/>
        </p:nvSpPr>
        <p:spPr>
          <a:xfrm>
            <a:off x="590074" y="1280160"/>
            <a:ext cx="8553926"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6" rIns="91436" bIns="45716" anchor="ctr"/>
          <a:lstStyle/>
          <a:p>
            <a:pPr algn="ctr">
              <a:defRPr/>
            </a:pPr>
            <a:endParaRPr lang="en-US">
              <a:solidFill>
                <a:srgbClr val="FFFFFF"/>
              </a:solidFill>
              <a:cs typeface="Arial" pitchFamily="34" charset="0"/>
            </a:endParaRPr>
          </a:p>
        </p:txBody>
      </p:sp>
      <p:sp>
        <p:nvSpPr>
          <p:cNvPr id="23" name="Slide Number Placeholder 22"/>
          <p:cNvSpPr>
            <a:spLocks noGrp="1"/>
          </p:cNvSpPr>
          <p:nvPr>
            <p:ph type="sldNum" sz="quarter" idx="4"/>
          </p:nvPr>
        </p:nvSpPr>
        <p:spPr>
          <a:xfrm>
            <a:off x="0" y="1271588"/>
            <a:ext cx="532924" cy="245745"/>
          </a:xfrm>
          <a:prstGeom prst="rect">
            <a:avLst/>
          </a:prstGeom>
        </p:spPr>
        <p:txBody>
          <a:bodyPr vert="horz" wrap="square" lIns="91436" tIns="45716" rIns="91436" bIns="45716" numCol="1" anchor="ctr" anchorCtr="0" compatLnSpc="1">
            <a:prstTxWarp prst="textNoShape">
              <a:avLst/>
            </a:prstTxWarp>
            <a:normAutofit/>
          </a:bodyPr>
          <a:lstStyle>
            <a:lvl1pPr algn="ctr">
              <a:defRPr sz="1400" b="1">
                <a:solidFill>
                  <a:srgbClr val="FFFFFF"/>
                </a:solidFill>
              </a:defRPr>
            </a:lvl1pPr>
          </a:lstStyle>
          <a:p>
            <a:pPr>
              <a:defRPr/>
            </a:pPr>
            <a:fld id="{8EF28DB9-6865-4C38-93A5-E1ECFFE3C8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a:defRPr>
      </a:lvl2pPr>
      <a:lvl3pPr algn="l" rtl="0" eaLnBrk="0" fontAlgn="base" hangingPunct="0">
        <a:spcBef>
          <a:spcPct val="0"/>
        </a:spcBef>
        <a:spcAft>
          <a:spcPct val="0"/>
        </a:spcAft>
        <a:defRPr sz="4400">
          <a:solidFill>
            <a:schemeClr val="tx2"/>
          </a:solidFill>
          <a:latin typeface="Tw Cen MT"/>
        </a:defRPr>
      </a:lvl3pPr>
      <a:lvl4pPr algn="l" rtl="0" eaLnBrk="0" fontAlgn="base" hangingPunct="0">
        <a:spcBef>
          <a:spcPct val="0"/>
        </a:spcBef>
        <a:spcAft>
          <a:spcPct val="0"/>
        </a:spcAft>
        <a:defRPr sz="4400">
          <a:solidFill>
            <a:schemeClr val="tx2"/>
          </a:solidFill>
          <a:latin typeface="Tw Cen MT"/>
        </a:defRPr>
      </a:lvl4pPr>
      <a:lvl5pPr algn="l" rtl="0" eaLnBrk="0" fontAlgn="base" hangingPunct="0">
        <a:spcBef>
          <a:spcPct val="0"/>
        </a:spcBef>
        <a:spcAft>
          <a:spcPct val="0"/>
        </a:spcAft>
        <a:defRPr sz="4400">
          <a:solidFill>
            <a:schemeClr val="tx2"/>
          </a:solidFill>
          <a:latin typeface="Tw Cen MT"/>
        </a:defRPr>
      </a:lvl5pPr>
      <a:lvl6pPr marL="411464" algn="l" rtl="0" fontAlgn="base">
        <a:spcBef>
          <a:spcPct val="0"/>
        </a:spcBef>
        <a:spcAft>
          <a:spcPct val="0"/>
        </a:spcAft>
        <a:defRPr sz="4400">
          <a:solidFill>
            <a:schemeClr val="tx2"/>
          </a:solidFill>
          <a:latin typeface="Tw Cen MT"/>
        </a:defRPr>
      </a:lvl6pPr>
      <a:lvl7pPr marL="822928" algn="l" rtl="0" fontAlgn="base">
        <a:spcBef>
          <a:spcPct val="0"/>
        </a:spcBef>
        <a:spcAft>
          <a:spcPct val="0"/>
        </a:spcAft>
        <a:defRPr sz="4400">
          <a:solidFill>
            <a:schemeClr val="tx2"/>
          </a:solidFill>
          <a:latin typeface="Tw Cen MT"/>
        </a:defRPr>
      </a:lvl7pPr>
      <a:lvl8pPr marL="1234391" algn="l" rtl="0" fontAlgn="base">
        <a:spcBef>
          <a:spcPct val="0"/>
        </a:spcBef>
        <a:spcAft>
          <a:spcPct val="0"/>
        </a:spcAft>
        <a:defRPr sz="4400">
          <a:solidFill>
            <a:schemeClr val="tx2"/>
          </a:solidFill>
          <a:latin typeface="Tw Cen MT"/>
        </a:defRPr>
      </a:lvl8pPr>
      <a:lvl9pPr marL="1645854" algn="l" rtl="0" fontAlgn="base">
        <a:spcBef>
          <a:spcPct val="0"/>
        </a:spcBef>
        <a:spcAft>
          <a:spcPct val="0"/>
        </a:spcAft>
        <a:defRPr sz="4400">
          <a:solidFill>
            <a:schemeClr val="tx2"/>
          </a:solidFill>
          <a:latin typeface="Tw Cen MT"/>
        </a:defRPr>
      </a:lvl9pPr>
    </p:titleStyle>
    <p:bodyStyle>
      <a:lvl1pPr marL="318599" indent="-318599" algn="l" rtl="0" eaLnBrk="0" fontAlgn="base" hangingPunct="0">
        <a:spcBef>
          <a:spcPts val="698"/>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8626" indent="-272881" algn="l" rtl="0" eaLnBrk="0" fontAlgn="base" hangingPunct="0">
        <a:spcBef>
          <a:spcPts val="552"/>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2936" indent="-227163" algn="l" rtl="0" eaLnBrk="0" fontAlgn="base" hangingPunct="0">
        <a:spcBef>
          <a:spcPts val="495"/>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0118" indent="-227163" algn="l" rtl="0" eaLnBrk="0" fontAlgn="base" hangingPunct="0">
        <a:spcBef>
          <a:spcPts val="405"/>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7300" indent="-227163" algn="l" rtl="0" eaLnBrk="0" fontAlgn="base" hangingPunct="0">
        <a:spcBef>
          <a:spcPts val="405"/>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015" indent="-228588"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22" indent="-228588"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30" indent="-228588"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5933" indent="-228588"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5" algn="l" rtl="0" eaLnBrk="1" latinLnBrk="0" hangingPunct="1">
        <a:defRPr kumimoji="0" kern="1200">
          <a:solidFill>
            <a:schemeClr val="tx1"/>
          </a:solidFill>
          <a:latin typeface="+mn-lt"/>
          <a:ea typeface="+mn-ea"/>
          <a:cs typeface="+mn-cs"/>
        </a:defRPr>
      </a:lvl3pPr>
      <a:lvl4pPr marL="1371533" algn="l" rtl="0" eaLnBrk="1" latinLnBrk="0" hangingPunct="1">
        <a:defRPr kumimoji="0" kern="1200">
          <a:solidFill>
            <a:schemeClr val="tx1"/>
          </a:solidFill>
          <a:latin typeface="+mn-lt"/>
          <a:ea typeface="+mn-ea"/>
          <a:cs typeface="+mn-cs"/>
        </a:defRPr>
      </a:lvl4pPr>
      <a:lvl5pPr marL="1828710" algn="l" rtl="0" eaLnBrk="1" latinLnBrk="0" hangingPunct="1">
        <a:defRPr kumimoji="0" kern="1200">
          <a:solidFill>
            <a:schemeClr val="tx1"/>
          </a:solidFill>
          <a:latin typeface="+mn-lt"/>
          <a:ea typeface="+mn-ea"/>
          <a:cs typeface="+mn-cs"/>
        </a:defRPr>
      </a:lvl5pPr>
      <a:lvl6pPr marL="2285888" algn="l" rtl="0" eaLnBrk="1" latinLnBrk="0" hangingPunct="1">
        <a:defRPr kumimoji="0" kern="1200">
          <a:solidFill>
            <a:schemeClr val="tx1"/>
          </a:solidFill>
          <a:latin typeface="+mn-lt"/>
          <a:ea typeface="+mn-ea"/>
          <a:cs typeface="+mn-cs"/>
        </a:defRPr>
      </a:lvl6pPr>
      <a:lvl7pPr marL="2743065"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6"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C9EEE497-7626-4D7D-8EB2-828B00888C81}" type="datetime1">
              <a:rPr lang="en-US"/>
              <a:pPr>
                <a:defRPr/>
              </a:pPr>
              <a:t>7/17/2018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r>
              <a:rPr lang="en-US"/>
              <a:t>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rtl="0">
              <a:defRPr sz="1200">
                <a:solidFill>
                  <a:srgbClr val="898989"/>
                </a:solidFill>
                <a:latin typeface="Calibri" pitchFamily="34" charset="0"/>
                <a:cs typeface="Arial" charset="0"/>
              </a:defRPr>
            </a:lvl1pPr>
          </a:lstStyle>
          <a:p>
            <a:pPr>
              <a:defRPr/>
            </a:pPr>
            <a:fld id="{5B31AE1F-8907-467A-A5EA-4C34382A5CFB}"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69" r:id="rId13"/>
  </p:sldLayoutIdLst>
  <p:transition spd="med">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Lst>
  <p:transition>
    <p:fade/>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81E77D-47C7-4808-B5CF-51501C690873}" type="datetimeFigureOut">
              <a:rPr lang="en-US"/>
              <a:pPr>
                <a:defRPr/>
              </a:pPr>
              <a:t>7/17/2018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5B2DB0-13F0-4F3E-895C-606072EBB4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rgbClr val="00001A"/>
            </a:gs>
            <a:gs pos="50000">
              <a:srgbClr val="000066"/>
            </a:gs>
            <a:gs pos="100000">
              <a:srgbClr val="00001A"/>
            </a:gs>
          </a:gsLst>
          <a:lin ang="5400000" scaled="1"/>
        </a:gradFill>
        <a:effectLst/>
      </p:bgPr>
    </p:bg>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bwMode="auto">
          <a:xfrm>
            <a:off x="215900" y="123825"/>
            <a:ext cx="8713788" cy="1068388"/>
          </a:xfrm>
          <a:prstGeom prst="rect">
            <a:avLst/>
          </a:prstGeom>
          <a:noFill/>
          <a:ln w="9525">
            <a:noFill/>
            <a:miter lim="800000"/>
            <a:headEnd/>
            <a:tailEnd/>
          </a:ln>
          <a:effectLst>
            <a:outerShdw dist="28398" dir="1593903" algn="ctr" rotWithShape="0">
              <a:srgbClr val="80808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30188" y="1412875"/>
            <a:ext cx="87185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4180" name="Rectangle 4"/>
          <p:cNvSpPr>
            <a:spLocks noGrp="1" noChangeArrowheads="1"/>
          </p:cNvSpPr>
          <p:nvPr>
            <p:ph type="ftr" sz="quarter" idx="3"/>
          </p:nvPr>
        </p:nvSpPr>
        <p:spPr bwMode="auto">
          <a:xfrm>
            <a:off x="508000" y="-7938"/>
            <a:ext cx="4575175" cy="4572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rgbClr val="FFFFFF"/>
                </a:solidFill>
                <a:latin typeface="Arial" charset="0"/>
                <a:cs typeface="+mn-cs"/>
              </a:defRPr>
            </a:lvl1pPr>
          </a:lstStyle>
          <a:p>
            <a:pPr>
              <a:defRPr/>
            </a:pPr>
            <a:endParaRPr lang="en-US"/>
          </a:p>
        </p:txBody>
      </p:sp>
      <p:sp>
        <p:nvSpPr>
          <p:cNvPr id="434181" name="Rectangle 5"/>
          <p:cNvSpPr>
            <a:spLocks noGrp="1" noChangeArrowheads="1"/>
          </p:cNvSpPr>
          <p:nvPr>
            <p:ph type="sldNum" sz="quarter" idx="4"/>
          </p:nvPr>
        </p:nvSpPr>
        <p:spPr bwMode="auto">
          <a:xfrm>
            <a:off x="-11113" y="-6350"/>
            <a:ext cx="190500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1">
                <a:solidFill>
                  <a:srgbClr val="FFFFFF"/>
                </a:solidFill>
                <a:latin typeface="Arial" charset="0"/>
                <a:cs typeface="+mn-cs"/>
              </a:defRPr>
            </a:lvl1pPr>
          </a:lstStyle>
          <a:p>
            <a:pPr>
              <a:defRPr/>
            </a:pPr>
            <a:fld id="{CB7053A8-AD1E-4B41-87F2-DC78420F20D4}"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3200" b="1">
          <a:solidFill>
            <a:srgbClr val="FFFF00"/>
          </a:solidFill>
          <a:latin typeface="+mj-lt"/>
          <a:ea typeface="+mj-ea"/>
          <a:cs typeface="+mj-cs"/>
        </a:defRPr>
      </a:lvl1pPr>
      <a:lvl2pPr algn="ctr" rtl="0" eaLnBrk="0" fontAlgn="base" hangingPunct="0">
        <a:lnSpc>
          <a:spcPct val="95000"/>
        </a:lnSpc>
        <a:spcBef>
          <a:spcPct val="0"/>
        </a:spcBef>
        <a:spcAft>
          <a:spcPct val="0"/>
        </a:spcAft>
        <a:defRPr sz="3200" b="1">
          <a:solidFill>
            <a:srgbClr val="FFFF00"/>
          </a:solidFill>
          <a:latin typeface="Arial" charset="0"/>
          <a:cs typeface="Arial" charset="0"/>
        </a:defRPr>
      </a:lvl2pPr>
      <a:lvl3pPr algn="ctr" rtl="0" eaLnBrk="0" fontAlgn="base" hangingPunct="0">
        <a:lnSpc>
          <a:spcPct val="95000"/>
        </a:lnSpc>
        <a:spcBef>
          <a:spcPct val="0"/>
        </a:spcBef>
        <a:spcAft>
          <a:spcPct val="0"/>
        </a:spcAft>
        <a:defRPr sz="3200" b="1">
          <a:solidFill>
            <a:srgbClr val="FFFF00"/>
          </a:solidFill>
          <a:latin typeface="Arial" charset="0"/>
          <a:cs typeface="Arial" charset="0"/>
        </a:defRPr>
      </a:lvl3pPr>
      <a:lvl4pPr algn="ctr" rtl="0" eaLnBrk="0" fontAlgn="base" hangingPunct="0">
        <a:lnSpc>
          <a:spcPct val="95000"/>
        </a:lnSpc>
        <a:spcBef>
          <a:spcPct val="0"/>
        </a:spcBef>
        <a:spcAft>
          <a:spcPct val="0"/>
        </a:spcAft>
        <a:defRPr sz="3200" b="1">
          <a:solidFill>
            <a:srgbClr val="FFFF00"/>
          </a:solidFill>
          <a:latin typeface="Arial" charset="0"/>
          <a:cs typeface="Arial" charset="0"/>
        </a:defRPr>
      </a:lvl4pPr>
      <a:lvl5pPr algn="ctr" rtl="0" eaLnBrk="0" fontAlgn="base" hangingPunct="0">
        <a:lnSpc>
          <a:spcPct val="95000"/>
        </a:lnSpc>
        <a:spcBef>
          <a:spcPct val="0"/>
        </a:spcBef>
        <a:spcAft>
          <a:spcPct val="0"/>
        </a:spcAft>
        <a:defRPr sz="3200" b="1">
          <a:solidFill>
            <a:srgbClr val="FFFF00"/>
          </a:solidFill>
          <a:latin typeface="Arial" charset="0"/>
          <a:cs typeface="Arial" charset="0"/>
        </a:defRPr>
      </a:lvl5pPr>
      <a:lvl6pPr marL="457200" algn="ctr" rtl="0" fontAlgn="base">
        <a:lnSpc>
          <a:spcPct val="95000"/>
        </a:lnSpc>
        <a:spcBef>
          <a:spcPct val="0"/>
        </a:spcBef>
        <a:spcAft>
          <a:spcPct val="0"/>
        </a:spcAft>
        <a:defRPr sz="3200" b="1">
          <a:solidFill>
            <a:srgbClr val="FFFF00"/>
          </a:solidFill>
          <a:latin typeface="Arial" charset="0"/>
          <a:cs typeface="Arial" charset="0"/>
        </a:defRPr>
      </a:lvl6pPr>
      <a:lvl7pPr marL="914400" algn="ctr" rtl="0" fontAlgn="base">
        <a:lnSpc>
          <a:spcPct val="95000"/>
        </a:lnSpc>
        <a:spcBef>
          <a:spcPct val="0"/>
        </a:spcBef>
        <a:spcAft>
          <a:spcPct val="0"/>
        </a:spcAft>
        <a:defRPr sz="3200" b="1">
          <a:solidFill>
            <a:srgbClr val="FFFF00"/>
          </a:solidFill>
          <a:latin typeface="Arial" charset="0"/>
          <a:cs typeface="Arial" charset="0"/>
        </a:defRPr>
      </a:lvl7pPr>
      <a:lvl8pPr marL="1371600" algn="ctr" rtl="0" fontAlgn="base">
        <a:lnSpc>
          <a:spcPct val="95000"/>
        </a:lnSpc>
        <a:spcBef>
          <a:spcPct val="0"/>
        </a:spcBef>
        <a:spcAft>
          <a:spcPct val="0"/>
        </a:spcAft>
        <a:defRPr sz="3200" b="1">
          <a:solidFill>
            <a:srgbClr val="FFFF00"/>
          </a:solidFill>
          <a:latin typeface="Arial" charset="0"/>
          <a:cs typeface="Arial" charset="0"/>
        </a:defRPr>
      </a:lvl8pPr>
      <a:lvl9pPr marL="1828800" algn="ctr" rtl="0" fontAlgn="base">
        <a:lnSpc>
          <a:spcPct val="95000"/>
        </a:lnSpc>
        <a:spcBef>
          <a:spcPct val="0"/>
        </a:spcBef>
        <a:spcAft>
          <a:spcPct val="0"/>
        </a:spcAft>
        <a:defRPr sz="3200" b="1">
          <a:solidFill>
            <a:srgbClr val="FFFF00"/>
          </a:solidFill>
          <a:latin typeface="Arial" charset="0"/>
          <a:cs typeface="Arial" charset="0"/>
        </a:defRPr>
      </a:lvl9pPr>
    </p:titleStyle>
    <p:bodyStyle>
      <a:lvl1pPr marL="342900" indent="-342900" algn="l" rtl="0" eaLnBrk="0" fontAlgn="base" hangingPunct="0">
        <a:spcBef>
          <a:spcPct val="20000"/>
        </a:spcBef>
        <a:spcAft>
          <a:spcPct val="0"/>
        </a:spcAft>
        <a:buClr>
          <a:srgbClr val="FFFF00"/>
        </a:buClr>
        <a:buFont typeface="Wingdings 2" pitchFamily="18" charset="2"/>
        <a:buChar char="¾"/>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FFFF00"/>
        </a:buClr>
        <a:buFont typeface="Wingdings 2" pitchFamily="18" charset="2"/>
        <a:buChar char=""/>
        <a:defRPr sz="2400" b="1">
          <a:solidFill>
            <a:schemeClr val="tx1"/>
          </a:solidFill>
          <a:latin typeface="+mn-lt"/>
          <a:cs typeface="+mn-cs"/>
        </a:defRPr>
      </a:lvl2pPr>
      <a:lvl3pPr marL="1143000" indent="-228600" algn="l" rtl="0" eaLnBrk="0" fontAlgn="base" hangingPunct="0">
        <a:spcBef>
          <a:spcPct val="20000"/>
        </a:spcBef>
        <a:spcAft>
          <a:spcPct val="0"/>
        </a:spcAft>
        <a:buClr>
          <a:srgbClr val="FFFF00"/>
        </a:buClr>
        <a:buSzPct val="70000"/>
        <a:buFont typeface="Arial" pitchFamily="34" charset="0"/>
        <a:buChar char="►"/>
        <a:defRPr sz="2000" b="1">
          <a:solidFill>
            <a:schemeClr val="tx1"/>
          </a:solidFill>
          <a:latin typeface="+mn-lt"/>
          <a:cs typeface="+mn-cs"/>
        </a:defRPr>
      </a:lvl3pPr>
      <a:lvl4pPr marL="1600200" indent="-228600" algn="l" rtl="0" eaLnBrk="0" fontAlgn="base" hangingPunct="0">
        <a:spcBef>
          <a:spcPct val="20000"/>
        </a:spcBef>
        <a:spcAft>
          <a:spcPct val="0"/>
        </a:spcAft>
        <a:buClr>
          <a:srgbClr val="FFFF00"/>
        </a:buClr>
        <a:buFont typeface="Wingdings 2" pitchFamily="18" charset="2"/>
        <a:buChar char="¾"/>
        <a:defRPr sz="2000" b="1">
          <a:solidFill>
            <a:schemeClr val="tx1"/>
          </a:solidFill>
          <a:latin typeface="+mn-lt"/>
          <a:cs typeface="+mn-cs"/>
        </a:defRPr>
      </a:lvl4pPr>
      <a:lvl5pPr marL="2057400" indent="-228600" algn="l" rtl="0" eaLnBrk="0" fontAlgn="base" hangingPunct="0">
        <a:spcBef>
          <a:spcPct val="20000"/>
        </a:spcBef>
        <a:spcAft>
          <a:spcPct val="0"/>
        </a:spcAft>
        <a:buClr>
          <a:srgbClr val="FFFF00"/>
        </a:buClr>
        <a:buFont typeface="Wingdings 2" pitchFamily="18" charset="2"/>
        <a:buChar char="¾"/>
        <a:defRPr sz="1600" b="1">
          <a:solidFill>
            <a:schemeClr val="tx1"/>
          </a:solidFill>
          <a:latin typeface="+mn-lt"/>
          <a:cs typeface="+mn-cs"/>
        </a:defRPr>
      </a:lvl5pPr>
      <a:lvl6pPr marL="2514600" indent="-228600" algn="l" rtl="0" fontAlgn="base">
        <a:spcBef>
          <a:spcPct val="20000"/>
        </a:spcBef>
        <a:spcAft>
          <a:spcPct val="0"/>
        </a:spcAft>
        <a:buClr>
          <a:srgbClr val="FFFF00"/>
        </a:buClr>
        <a:buFont typeface="Wingdings 2" pitchFamily="18" charset="2"/>
        <a:buChar char="¾"/>
        <a:defRPr sz="1600" b="1">
          <a:solidFill>
            <a:schemeClr val="tx1"/>
          </a:solidFill>
          <a:latin typeface="+mn-lt"/>
          <a:cs typeface="+mn-cs"/>
        </a:defRPr>
      </a:lvl6pPr>
      <a:lvl7pPr marL="2971800" indent="-228600" algn="l" rtl="0" fontAlgn="base">
        <a:spcBef>
          <a:spcPct val="20000"/>
        </a:spcBef>
        <a:spcAft>
          <a:spcPct val="0"/>
        </a:spcAft>
        <a:buClr>
          <a:srgbClr val="FFFF00"/>
        </a:buClr>
        <a:buFont typeface="Wingdings 2" pitchFamily="18" charset="2"/>
        <a:buChar char="¾"/>
        <a:defRPr sz="1600" b="1">
          <a:solidFill>
            <a:schemeClr val="tx1"/>
          </a:solidFill>
          <a:latin typeface="+mn-lt"/>
          <a:cs typeface="+mn-cs"/>
        </a:defRPr>
      </a:lvl7pPr>
      <a:lvl8pPr marL="3429000" indent="-228600" algn="l" rtl="0" fontAlgn="base">
        <a:spcBef>
          <a:spcPct val="20000"/>
        </a:spcBef>
        <a:spcAft>
          <a:spcPct val="0"/>
        </a:spcAft>
        <a:buClr>
          <a:srgbClr val="FFFF00"/>
        </a:buClr>
        <a:buFont typeface="Wingdings 2" pitchFamily="18" charset="2"/>
        <a:buChar char="¾"/>
        <a:defRPr sz="1600" b="1">
          <a:solidFill>
            <a:schemeClr val="tx1"/>
          </a:solidFill>
          <a:latin typeface="+mn-lt"/>
          <a:cs typeface="+mn-cs"/>
        </a:defRPr>
      </a:lvl8pPr>
      <a:lvl9pPr marL="3886200" indent="-228600" algn="l" rtl="0" fontAlgn="base">
        <a:spcBef>
          <a:spcPct val="20000"/>
        </a:spcBef>
        <a:spcAft>
          <a:spcPct val="0"/>
        </a:spcAft>
        <a:buClr>
          <a:srgbClr val="FFFF00"/>
        </a:buClr>
        <a:buFont typeface="Wingdings 2" pitchFamily="18" charset="2"/>
        <a:buChar char="¾"/>
        <a:defRPr sz="16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rtl="0" fontAlgn="auto">
              <a:spcBef>
                <a:spcPts val="0"/>
              </a:spcBef>
              <a:spcAft>
                <a:spcPts val="0"/>
              </a:spcAft>
              <a:defRPr sz="1200">
                <a:solidFill>
                  <a:prstClr val="black">
                    <a:tint val="75000"/>
                  </a:prstClr>
                </a:solidFill>
                <a:latin typeface="+mn-lt"/>
                <a:cs typeface="+mn-cs"/>
              </a:defRPr>
            </a:lvl1pPr>
          </a:lstStyle>
          <a:p>
            <a:pPr>
              <a:defRPr/>
            </a:pPr>
            <a:fld id="{091576A5-D52C-41EA-9F2B-F8091AEDB1C6}" type="datetimeFigureOut">
              <a:rPr lang="en-US"/>
              <a:pPr>
                <a:defRPr/>
              </a:pPr>
              <a:t>7/17/2018</a:t>
            </a:fld>
            <a:endParaRPr lang="en-US"/>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rtl="0"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rtl="0" fontAlgn="auto">
              <a:spcBef>
                <a:spcPts val="0"/>
              </a:spcBef>
              <a:spcAft>
                <a:spcPts val="0"/>
              </a:spcAft>
              <a:defRPr sz="1200">
                <a:solidFill>
                  <a:prstClr val="black">
                    <a:tint val="75000"/>
                  </a:prstClr>
                </a:solidFill>
                <a:latin typeface="+mn-lt"/>
                <a:cs typeface="+mn-cs"/>
              </a:defRPr>
            </a:lvl1pPr>
          </a:lstStyle>
          <a:p>
            <a:pPr>
              <a:defRPr/>
            </a:pPr>
            <a:fld id="{49A3FAF9-778C-43D3-A97A-687C4CC57C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9.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9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3.xml"/><Relationship Id="rId7" Type="http://schemas.openxmlformats.org/officeDocument/2006/relationships/diagramLayout" Target="../diagrams/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3.xml"/><Relationship Id="rId11" Type="http://schemas.openxmlformats.org/officeDocument/2006/relationships/image" Target="../media/image17.jpeg"/><Relationship Id="rId5" Type="http://schemas.openxmlformats.org/officeDocument/2006/relationships/slideLayout" Target="../slideLayouts/slideLayout35.xml"/><Relationship Id="rId10" Type="http://schemas.microsoft.com/office/2007/relationships/diagramDrawing" Target="../diagrams/drawing3.xml"/><Relationship Id="rId4" Type="http://schemas.openxmlformats.org/officeDocument/2006/relationships/tags" Target="../tags/tag4.xml"/><Relationship Id="rId9" Type="http://schemas.openxmlformats.org/officeDocument/2006/relationships/diagramColors" Target="../diagrams/colors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3.xml"/><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46.xml"/><Relationship Id="rId4" Type="http://schemas.openxmlformats.org/officeDocument/2006/relationships/image" Target="../media/image17.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17.jpeg"/><Relationship Id="rId2" Type="http://schemas.openxmlformats.org/officeDocument/2006/relationships/image" Target="../media/image33.jpeg"/><Relationship Id="rId1" Type="http://schemas.openxmlformats.org/officeDocument/2006/relationships/slideLayout" Target="../slideLayouts/slideLayout4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5.xml"/><Relationship Id="rId5" Type="http://schemas.openxmlformats.org/officeDocument/2006/relationships/image" Target="../media/image17.jpeg"/><Relationship Id="rId4" Type="http://schemas.openxmlformats.org/officeDocument/2006/relationships/image" Target="../media/image16.jpeg"/></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7.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962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auto">
              <a:spcBef>
                <a:spcPts val="0"/>
              </a:spcBef>
              <a:spcAft>
                <a:spcPts val="0"/>
              </a:spcAft>
              <a:defRPr/>
            </a:pPr>
            <a:endParaRPr lang="en-US"/>
          </a:p>
        </p:txBody>
      </p:sp>
      <p:pic>
        <p:nvPicPr>
          <p:cNvPr id="7" name="Picture 2" descr="C:\Users\mohammadian\Desktop\5zbasy9.gif"/>
          <p:cNvPicPr>
            <a:picLocks noChangeAspect="1" noChangeArrowheads="1"/>
          </p:cNvPicPr>
          <p:nvPr/>
        </p:nvPicPr>
        <p:blipFill>
          <a:blip r:embed="rId3" cstate="print">
            <a:grayscl/>
          </a:blip>
          <a:srcRect/>
          <a:stretch>
            <a:fillRect/>
          </a:stretch>
        </p:blipFill>
        <p:spPr bwMode="auto">
          <a:xfrm>
            <a:off x="914400" y="2362200"/>
            <a:ext cx="1679448" cy="2209800"/>
          </a:xfrm>
          <a:prstGeom prst="roundRect">
            <a:avLst>
              <a:gd name="adj" fmla="val 6954"/>
            </a:avLst>
          </a:prstGeom>
          <a:solidFill>
            <a:srgbClr val="FFFFFF">
              <a:shade val="85000"/>
            </a:srgbClr>
          </a:solidFill>
          <a:ln>
            <a:noFill/>
          </a:ln>
          <a:effectLst>
            <a:reflection blurRad="6350" stA="50000" endA="300" endPos="550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638"/>
            <a:ext cx="7702597" cy="6330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8897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3474728" y="205740"/>
          <a:ext cx="5486403" cy="473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
          <p:cNvSpPr txBox="1">
            <a:spLocks noChangeArrowheads="1"/>
          </p:cNvSpPr>
          <p:nvPr/>
        </p:nvSpPr>
        <p:spPr bwMode="auto">
          <a:xfrm>
            <a:off x="525780" y="3429000"/>
            <a:ext cx="3771900" cy="2606040"/>
          </a:xfrm>
          <a:prstGeom prst="rect">
            <a:avLst/>
          </a:prstGeom>
          <a:noFill/>
          <a:ln w="9525">
            <a:noFill/>
            <a:miter lim="800000"/>
            <a:headEnd/>
            <a:tailEnd/>
          </a:ln>
        </p:spPr>
        <p:txBody>
          <a:bodyPr lIns="82292" tIns="41148" rIns="82292" bIns="41148"/>
          <a:lstStyle/>
          <a:p>
            <a:pPr marL="307167" indent="-307167">
              <a:lnSpc>
                <a:spcPct val="95000"/>
              </a:lnSpc>
              <a:buClr>
                <a:srgbClr val="000000"/>
              </a:buClr>
              <a:buFont typeface="Arial" pitchFamily="34" charset="0"/>
              <a:buChar char="•"/>
            </a:pPr>
            <a:r>
              <a:rPr lang="en-US" sz="2900" dirty="0">
                <a:solidFill>
                  <a:srgbClr val="000000"/>
                </a:solidFill>
                <a:latin typeface="Arial" pitchFamily="34" charset="0"/>
              </a:rPr>
              <a:t>Dependent on the demonstration of </a:t>
            </a:r>
            <a:r>
              <a:rPr lang="en-US" sz="2900" b="1" dirty="0">
                <a:solidFill>
                  <a:srgbClr val="000000"/>
                </a:solidFill>
                <a:latin typeface="Arial" pitchFamily="34" charset="0"/>
              </a:rPr>
              <a:t>host immune response toward </a:t>
            </a:r>
            <a:r>
              <a:rPr lang="en-US" sz="2900" b="1" dirty="0" err="1">
                <a:solidFill>
                  <a:srgbClr val="000000"/>
                </a:solidFill>
                <a:latin typeface="Arial" pitchFamily="34" charset="0"/>
              </a:rPr>
              <a:t>tuberculous</a:t>
            </a:r>
            <a:r>
              <a:rPr lang="en-US" sz="2900" b="1" dirty="0">
                <a:solidFill>
                  <a:srgbClr val="000000"/>
                </a:solidFill>
                <a:latin typeface="Arial" pitchFamily="34" charset="0"/>
              </a:rPr>
              <a:t> proteins.</a:t>
            </a:r>
            <a:endParaRPr lang="en-US" sz="2900" b="1" dirty="0">
              <a:latin typeface="Tw Cen MT" pitchFamily="34" charset="0"/>
            </a:endParaRPr>
          </a:p>
        </p:txBody>
      </p:sp>
      <p:pic>
        <p:nvPicPr>
          <p:cNvPr id="6" name="Picture 7" descr="Picture1"/>
          <p:cNvPicPr>
            <a:picLocks noChangeAspect="1" noChangeArrowheads="1"/>
          </p:cNvPicPr>
          <p:nvPr/>
        </p:nvPicPr>
        <p:blipFill>
          <a:blip r:embed="rId8"/>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2" name="Rectangle 4"/>
          <p:cNvSpPr>
            <a:spLocks noGrp="1" noChangeArrowheads="1"/>
          </p:cNvSpPr>
          <p:nvPr>
            <p:ph/>
          </p:nvPr>
        </p:nvSpPr>
        <p:spPr/>
        <p:txBody>
          <a:bodyPr/>
          <a:lstStyle/>
          <a:p>
            <a:endParaRPr lang="en-US" altLang="en-US"/>
          </a:p>
        </p:txBody>
      </p:sp>
      <p:pic>
        <p:nvPicPr>
          <p:cNvPr id="723973" name="Picture 5" descr="Mantoux_tuberculin_skin_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3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5" name="Group 2"/>
          <p:cNvGrpSpPr>
            <a:grpSpLocks/>
          </p:cNvGrpSpPr>
          <p:nvPr/>
        </p:nvGrpSpPr>
        <p:grpSpPr bwMode="auto">
          <a:xfrm>
            <a:off x="0" y="16"/>
            <a:ext cx="9144000" cy="1069975"/>
            <a:chOff x="0" y="94"/>
            <a:chExt cx="6480" cy="674"/>
          </a:xfrm>
        </p:grpSpPr>
        <p:sp>
          <p:nvSpPr>
            <p:cNvPr id="159755" name="Text Box 3"/>
            <p:cNvSpPr txBox="1">
              <a:spLocks noChangeArrowheads="1"/>
            </p:cNvSpPr>
            <p:nvPr/>
          </p:nvSpPr>
          <p:spPr bwMode="auto">
            <a:xfrm>
              <a:off x="192" y="94"/>
              <a:ext cx="5546" cy="523"/>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GB" altLang="en-US" sz="4800" b="1" i="1">
                  <a:solidFill>
                    <a:srgbClr val="000000"/>
                  </a:solidFill>
                  <a:latin typeface="Arial" charset="0"/>
                  <a:cs typeface="Arial" charset="0"/>
                </a:rPr>
                <a:t>Diagnosis  of  TB  disease</a:t>
              </a:r>
            </a:p>
          </p:txBody>
        </p:sp>
        <p:sp>
          <p:nvSpPr>
            <p:cNvPr id="159756" name="Line 4"/>
            <p:cNvSpPr>
              <a:spLocks noChangeShapeType="1"/>
            </p:cNvSpPr>
            <p:nvPr/>
          </p:nvSpPr>
          <p:spPr bwMode="auto">
            <a:xfrm>
              <a:off x="0" y="768"/>
              <a:ext cx="6480" cy="0"/>
            </a:xfrm>
            <a:prstGeom prst="line">
              <a:avLst/>
            </a:prstGeom>
            <a:noFill/>
            <a:ln w="57150">
              <a:solidFill>
                <a:srgbClr val="990000"/>
              </a:solidFill>
              <a:round/>
              <a:headEnd/>
              <a:tailEnd/>
            </a:ln>
          </p:spPr>
          <p:txBody>
            <a:bodyPr wrap="none" anchor="ctr"/>
            <a:lstStyle/>
            <a:p>
              <a:pPr algn="r" defTabSz="914400" rtl="1" fontAlgn="base">
                <a:spcBef>
                  <a:spcPct val="0"/>
                </a:spcBef>
                <a:spcAft>
                  <a:spcPct val="0"/>
                </a:spcAft>
              </a:pPr>
              <a:endParaRPr lang="fa-IR">
                <a:solidFill>
                  <a:prstClr val="black"/>
                </a:solidFill>
                <a:latin typeface="Arial" charset="0"/>
              </a:endParaRPr>
            </a:p>
          </p:txBody>
        </p:sp>
      </p:grpSp>
      <p:sp>
        <p:nvSpPr>
          <p:cNvPr id="159746" name="Text Box 6"/>
          <p:cNvSpPr txBox="1">
            <a:spLocks noChangeArrowheads="1"/>
          </p:cNvSpPr>
          <p:nvPr/>
        </p:nvSpPr>
        <p:spPr bwMode="auto">
          <a:xfrm>
            <a:off x="1981207" y="1219216"/>
            <a:ext cx="4684231" cy="830997"/>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GB" altLang="en-US" sz="4800" b="1" i="1" u="sng">
                <a:solidFill>
                  <a:srgbClr val="000000"/>
                </a:solidFill>
                <a:latin typeface="Arial" charset="0"/>
                <a:cs typeface="Arial" charset="0"/>
              </a:rPr>
              <a:t>Tuberculin Test</a:t>
            </a:r>
            <a:endParaRPr lang="en-GB" altLang="en-US" sz="2800" b="1" i="1" u="sng">
              <a:solidFill>
                <a:srgbClr val="000000"/>
              </a:solidFill>
              <a:latin typeface="Arial" charset="0"/>
              <a:cs typeface="Arial" charset="0"/>
            </a:endParaRPr>
          </a:p>
        </p:txBody>
      </p:sp>
      <p:pic>
        <p:nvPicPr>
          <p:cNvPr id="159747" name="Picture 7" descr="Bacilos Muñecos 9"/>
          <p:cNvPicPr>
            <a:picLocks noChangeAspect="1" noChangeArrowheads="1"/>
          </p:cNvPicPr>
          <p:nvPr/>
        </p:nvPicPr>
        <p:blipFill>
          <a:blip r:embed="rId3"/>
          <a:srcRect/>
          <a:stretch>
            <a:fillRect/>
          </a:stretch>
        </p:blipFill>
        <p:spPr bwMode="auto">
          <a:xfrm>
            <a:off x="134938" y="2362200"/>
            <a:ext cx="4267200" cy="3200400"/>
          </a:xfrm>
          <a:prstGeom prst="rect">
            <a:avLst/>
          </a:prstGeom>
          <a:noFill/>
          <a:ln w="19050">
            <a:solidFill>
              <a:srgbClr val="990000"/>
            </a:solidFill>
            <a:miter lim="800000"/>
            <a:headEnd/>
            <a:tailEnd/>
          </a:ln>
        </p:spPr>
      </p:pic>
      <p:grpSp>
        <p:nvGrpSpPr>
          <p:cNvPr id="159748" name="Group 8"/>
          <p:cNvGrpSpPr>
            <a:grpSpLocks/>
          </p:cNvGrpSpPr>
          <p:nvPr/>
        </p:nvGrpSpPr>
        <p:grpSpPr bwMode="auto">
          <a:xfrm>
            <a:off x="4673600" y="2452688"/>
            <a:ext cx="4497388" cy="1446212"/>
            <a:chOff x="3696" y="1784"/>
            <a:chExt cx="3187" cy="911"/>
          </a:xfrm>
        </p:grpSpPr>
        <p:sp>
          <p:nvSpPr>
            <p:cNvPr id="159753" name="Text Box 9"/>
            <p:cNvSpPr txBox="1">
              <a:spLocks noChangeArrowheads="1"/>
            </p:cNvSpPr>
            <p:nvPr/>
          </p:nvSpPr>
          <p:spPr bwMode="auto">
            <a:xfrm>
              <a:off x="3696" y="1784"/>
              <a:ext cx="3187" cy="911"/>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GB" altLang="en-US" sz="2800" b="1" i="1">
                  <a:solidFill>
                    <a:srgbClr val="000000"/>
                  </a:solidFill>
                  <a:latin typeface="Arial" charset="0"/>
                  <a:cs typeface="Arial" charset="0"/>
                </a:rPr>
                <a:t>- PPD (+) only helps in:</a:t>
              </a:r>
              <a:endParaRPr lang="en-GB" altLang="en-US" sz="2000" b="1" i="1">
                <a:solidFill>
                  <a:srgbClr val="000000"/>
                </a:solidFill>
                <a:latin typeface="Arial" charset="0"/>
                <a:cs typeface="Arial" charset="0"/>
              </a:endParaRPr>
            </a:p>
            <a:p>
              <a:pPr defTabSz="914400" eaLnBrk="0" fontAlgn="base" hangingPunct="0">
                <a:spcBef>
                  <a:spcPct val="0"/>
                </a:spcBef>
                <a:spcAft>
                  <a:spcPct val="0"/>
                </a:spcAft>
              </a:pPr>
              <a:r>
                <a:rPr lang="en-GB" altLang="en-US" sz="2000" b="1" i="1">
                  <a:solidFill>
                    <a:srgbClr val="000000"/>
                  </a:solidFill>
                  <a:latin typeface="Arial" charset="0"/>
                  <a:cs typeface="Arial" charset="0"/>
                </a:rPr>
                <a:t>	</a:t>
              </a:r>
            </a:p>
            <a:p>
              <a:pPr defTabSz="914400" eaLnBrk="0" fontAlgn="base" hangingPunct="0">
                <a:spcBef>
                  <a:spcPct val="0"/>
                </a:spcBef>
                <a:spcAft>
                  <a:spcPct val="0"/>
                </a:spcAft>
              </a:pPr>
              <a:r>
                <a:rPr lang="en-GB" altLang="en-US" sz="2000" b="1" i="1">
                  <a:solidFill>
                    <a:srgbClr val="000000"/>
                  </a:solidFill>
                  <a:latin typeface="Arial" charset="0"/>
                  <a:cs typeface="Arial" charset="0"/>
                </a:rPr>
                <a:t>	- Children &lt; 5 Years</a:t>
              </a:r>
            </a:p>
            <a:p>
              <a:pPr defTabSz="914400" eaLnBrk="0" fontAlgn="base" hangingPunct="0">
                <a:spcBef>
                  <a:spcPct val="0"/>
                </a:spcBef>
                <a:spcAft>
                  <a:spcPct val="0"/>
                </a:spcAft>
              </a:pPr>
              <a:r>
                <a:rPr lang="en-GB" altLang="en-US" sz="2000" b="1" i="1">
                  <a:solidFill>
                    <a:srgbClr val="000000"/>
                  </a:solidFill>
                  <a:latin typeface="Arial" charset="0"/>
                  <a:cs typeface="Arial" charset="0"/>
                </a:rPr>
                <a:t>	- Severe immunodeficiency </a:t>
              </a:r>
              <a:endParaRPr lang="en-GB" altLang="en-US" sz="2400" u="sng">
                <a:solidFill>
                  <a:srgbClr val="000000"/>
                </a:solidFill>
                <a:latin typeface="Arial" charset="0"/>
                <a:cs typeface="Arial" charset="0"/>
              </a:endParaRPr>
            </a:p>
          </p:txBody>
        </p:sp>
        <p:sp>
          <p:nvSpPr>
            <p:cNvPr id="159754" name="Line 10"/>
            <p:cNvSpPr>
              <a:spLocks noChangeShapeType="1"/>
            </p:cNvSpPr>
            <p:nvPr/>
          </p:nvSpPr>
          <p:spPr bwMode="auto">
            <a:xfrm>
              <a:off x="3744" y="2112"/>
              <a:ext cx="2352" cy="0"/>
            </a:xfrm>
            <a:prstGeom prst="line">
              <a:avLst/>
            </a:prstGeom>
            <a:noFill/>
            <a:ln w="57150" cmpd="thinThick">
              <a:solidFill>
                <a:srgbClr val="990000"/>
              </a:solidFill>
              <a:round/>
              <a:headEnd/>
              <a:tailEnd/>
            </a:ln>
          </p:spPr>
          <p:txBody>
            <a:bodyPr wrap="none" anchor="ctr"/>
            <a:lstStyle/>
            <a:p>
              <a:pPr algn="r" defTabSz="914400" rtl="1" fontAlgn="base">
                <a:spcBef>
                  <a:spcPct val="0"/>
                </a:spcBef>
                <a:spcAft>
                  <a:spcPct val="0"/>
                </a:spcAft>
              </a:pPr>
              <a:endParaRPr lang="fa-IR">
                <a:solidFill>
                  <a:prstClr val="black"/>
                </a:solidFill>
                <a:latin typeface="Arial" charset="0"/>
              </a:endParaRPr>
            </a:p>
          </p:txBody>
        </p:sp>
      </p:grpSp>
      <p:grpSp>
        <p:nvGrpSpPr>
          <p:cNvPr id="159749" name="Group 11"/>
          <p:cNvGrpSpPr>
            <a:grpSpLocks/>
          </p:cNvGrpSpPr>
          <p:nvPr/>
        </p:nvGrpSpPr>
        <p:grpSpPr bwMode="auto">
          <a:xfrm>
            <a:off x="4808550" y="4189413"/>
            <a:ext cx="3730801" cy="1446212"/>
            <a:chOff x="3734" y="2984"/>
            <a:chExt cx="2643" cy="911"/>
          </a:xfrm>
        </p:grpSpPr>
        <p:sp>
          <p:nvSpPr>
            <p:cNvPr id="159751" name="Text Box 12"/>
            <p:cNvSpPr txBox="1">
              <a:spLocks noChangeArrowheads="1"/>
            </p:cNvSpPr>
            <p:nvPr/>
          </p:nvSpPr>
          <p:spPr bwMode="auto">
            <a:xfrm>
              <a:off x="3734" y="2984"/>
              <a:ext cx="2643" cy="911"/>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GB" altLang="en-US" sz="2800" b="1" i="1">
                  <a:solidFill>
                    <a:srgbClr val="000000"/>
                  </a:solidFill>
                  <a:latin typeface="Arial" charset="0"/>
                  <a:cs typeface="Arial" charset="0"/>
                </a:rPr>
                <a:t>- PPD (-) only helps :</a:t>
              </a:r>
              <a:endParaRPr lang="en-GB" altLang="en-US" sz="2000" b="1" i="1">
                <a:solidFill>
                  <a:srgbClr val="000000"/>
                </a:solidFill>
                <a:latin typeface="Arial" charset="0"/>
                <a:cs typeface="Arial" charset="0"/>
              </a:endParaRPr>
            </a:p>
            <a:p>
              <a:pPr defTabSz="914400" eaLnBrk="0" fontAlgn="base" hangingPunct="0">
                <a:spcBef>
                  <a:spcPct val="0"/>
                </a:spcBef>
                <a:spcAft>
                  <a:spcPct val="0"/>
                </a:spcAft>
              </a:pPr>
              <a:r>
                <a:rPr lang="en-GB" altLang="en-US" sz="2000" b="1" i="1">
                  <a:solidFill>
                    <a:srgbClr val="000000"/>
                  </a:solidFill>
                  <a:latin typeface="Arial" charset="0"/>
                  <a:cs typeface="Arial" charset="0"/>
                </a:rPr>
                <a:t>	</a:t>
              </a:r>
            </a:p>
            <a:p>
              <a:pPr defTabSz="914400" eaLnBrk="0" fontAlgn="base" hangingPunct="0">
                <a:spcBef>
                  <a:spcPct val="0"/>
                </a:spcBef>
                <a:spcAft>
                  <a:spcPct val="0"/>
                </a:spcAft>
                <a:buFontTx/>
                <a:buChar char="-"/>
              </a:pPr>
              <a:r>
                <a:rPr lang="en-GB" altLang="en-US" sz="2000" b="1" i="1">
                  <a:solidFill>
                    <a:srgbClr val="000000"/>
                  </a:solidFill>
                  <a:latin typeface="Arial" charset="0"/>
                  <a:cs typeface="Arial" charset="0"/>
                </a:rPr>
                <a:t>When considering TB in the </a:t>
              </a:r>
            </a:p>
            <a:p>
              <a:pPr defTabSz="914400" eaLnBrk="0" fontAlgn="base" hangingPunct="0">
                <a:spcBef>
                  <a:spcPct val="0"/>
                </a:spcBef>
                <a:spcAft>
                  <a:spcPct val="0"/>
                </a:spcAft>
              </a:pPr>
              <a:r>
                <a:rPr lang="en-GB" altLang="en-US" sz="2000" b="1" i="1">
                  <a:solidFill>
                    <a:srgbClr val="000000"/>
                  </a:solidFill>
                  <a:latin typeface="Arial" charset="0"/>
                  <a:cs typeface="Arial" charset="0"/>
                </a:rPr>
                <a:t>	differential diagnosis</a:t>
              </a:r>
            </a:p>
          </p:txBody>
        </p:sp>
        <p:sp>
          <p:nvSpPr>
            <p:cNvPr id="159752" name="Line 13"/>
            <p:cNvSpPr>
              <a:spLocks noChangeShapeType="1"/>
            </p:cNvSpPr>
            <p:nvPr/>
          </p:nvSpPr>
          <p:spPr bwMode="auto">
            <a:xfrm>
              <a:off x="3744" y="3360"/>
              <a:ext cx="2304" cy="0"/>
            </a:xfrm>
            <a:prstGeom prst="line">
              <a:avLst/>
            </a:prstGeom>
            <a:noFill/>
            <a:ln w="57150" cmpd="thinThick">
              <a:solidFill>
                <a:srgbClr val="990000"/>
              </a:solidFill>
              <a:round/>
              <a:headEnd/>
              <a:tailEnd/>
            </a:ln>
          </p:spPr>
          <p:txBody>
            <a:bodyPr wrap="none" anchor="ctr"/>
            <a:lstStyle/>
            <a:p>
              <a:pPr algn="r" defTabSz="914400" rtl="1" fontAlgn="base">
                <a:spcBef>
                  <a:spcPct val="0"/>
                </a:spcBef>
                <a:spcAft>
                  <a:spcPct val="0"/>
                </a:spcAft>
              </a:pPr>
              <a:endParaRPr lang="fa-IR">
                <a:solidFill>
                  <a:prstClr val="black"/>
                </a:solidFill>
                <a:latin typeface="Arial" charset="0"/>
              </a:endParaRPr>
            </a:p>
          </p:txBody>
        </p:sp>
      </p:grpSp>
      <p:pic>
        <p:nvPicPr>
          <p:cNvPr id="159750" name="Picture 17" descr="LOGOrvb"/>
          <p:cNvPicPr>
            <a:picLocks noChangeAspect="1" noChangeArrowheads="1"/>
          </p:cNvPicPr>
          <p:nvPr/>
        </p:nvPicPr>
        <p:blipFill>
          <a:blip r:embed="rId4"/>
          <a:srcRect/>
          <a:stretch>
            <a:fillRect/>
          </a:stretch>
        </p:blipFill>
        <p:spPr bwMode="auto">
          <a:xfrm>
            <a:off x="39688" y="6021404"/>
            <a:ext cx="628650" cy="720725"/>
          </a:xfrm>
          <a:prstGeom prst="rect">
            <a:avLst/>
          </a:prstGeom>
          <a:noFill/>
          <a:ln w="9525">
            <a:noFill/>
            <a:miter lim="800000"/>
            <a:headEnd/>
            <a:tailEnd/>
          </a:ln>
        </p:spPr>
      </p:pic>
    </p:spTree>
    <p:extLst>
      <p:ext uri="{BB962C8B-B14F-4D97-AF65-F5344CB8AC3E}">
        <p14:creationId xmlns:p14="http://schemas.microsoft.com/office/powerpoint/2010/main" val="370781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bg2"/>
                </a:solidFill>
              </a:rPr>
              <a:t>Factors That May Cause </a:t>
            </a:r>
            <a:r>
              <a:rPr lang="en-US" sz="3200" dirty="0" smtClean="0">
                <a:solidFill>
                  <a:srgbClr val="FF0000"/>
                </a:solidFill>
              </a:rPr>
              <a:t>False-Negative</a:t>
            </a:r>
            <a:r>
              <a:rPr lang="en-US" sz="3200" dirty="0" smtClean="0">
                <a:solidFill>
                  <a:schemeClr val="bg2"/>
                </a:solidFill>
              </a:rPr>
              <a:t> </a:t>
            </a:r>
            <a:br>
              <a:rPr lang="en-US" sz="3200" dirty="0" smtClean="0">
                <a:solidFill>
                  <a:schemeClr val="bg2"/>
                </a:solidFill>
              </a:rPr>
            </a:br>
            <a:r>
              <a:rPr lang="en-US" sz="3200" dirty="0" smtClean="0">
                <a:solidFill>
                  <a:schemeClr val="bg2"/>
                </a:solidFill>
              </a:rPr>
              <a:t>TST Reactions</a:t>
            </a:r>
            <a:endParaRPr lang="en-US" sz="3200" dirty="0">
              <a:solidFill>
                <a:schemeClr val="bg2"/>
              </a:solidFill>
            </a:endParaRPr>
          </a:p>
        </p:txBody>
      </p:sp>
      <p:sp>
        <p:nvSpPr>
          <p:cNvPr id="3" name="Content Placeholder 2"/>
          <p:cNvSpPr>
            <a:spLocks noGrp="1"/>
          </p:cNvSpPr>
          <p:nvPr>
            <p:ph idx="1"/>
          </p:nvPr>
        </p:nvSpPr>
        <p:spPr>
          <a:xfrm>
            <a:off x="457200" y="1905000"/>
            <a:ext cx="8229600" cy="4191000"/>
          </a:xfrm>
        </p:spPr>
        <p:txBody>
          <a:bodyPr/>
          <a:lstStyle/>
          <a:p>
            <a:r>
              <a:rPr lang="en-US" altLang="en-US" sz="2800" dirty="0" smtClean="0"/>
              <a:t>  Recent TB Infection</a:t>
            </a:r>
          </a:p>
          <a:p>
            <a:pPr lvl="2"/>
            <a:r>
              <a:rPr lang="en-US" sz="2600" dirty="0" smtClean="0"/>
              <a:t>Defined as less than 10 weeks after exposure</a:t>
            </a:r>
            <a:endParaRPr lang="en-US" altLang="en-US" sz="2600" dirty="0" smtClean="0"/>
          </a:p>
          <a:p>
            <a:r>
              <a:rPr lang="en-US" altLang="en-US" sz="2800" dirty="0" smtClean="0"/>
              <a:t>  Overwhelming TB Disease</a:t>
            </a:r>
          </a:p>
          <a:p>
            <a:r>
              <a:rPr lang="en-US" altLang="en-US" sz="2800" dirty="0" smtClean="0"/>
              <a:t>  Immune deficiency</a:t>
            </a:r>
          </a:p>
          <a:p>
            <a:r>
              <a:rPr lang="en-US" altLang="en-US" sz="2800" dirty="0" smtClean="0"/>
              <a:t>  Very young age</a:t>
            </a:r>
          </a:p>
          <a:p>
            <a:pPr lvl="2"/>
            <a:r>
              <a:rPr lang="en-US" altLang="en-US" sz="2600" dirty="0" smtClean="0"/>
              <a:t>Newborns (</a:t>
            </a:r>
            <a:r>
              <a:rPr lang="en-US" sz="2600" dirty="0" smtClean="0"/>
              <a:t>&lt; </a:t>
            </a:r>
            <a:r>
              <a:rPr lang="en-US" altLang="en-US" sz="2600" dirty="0" smtClean="0"/>
              <a:t>6 months)</a:t>
            </a:r>
          </a:p>
          <a:p>
            <a:r>
              <a:rPr lang="en-US" altLang="en-US" sz="2800" dirty="0" smtClean="0"/>
              <a:t>  Live virus vaccination</a:t>
            </a:r>
          </a:p>
          <a:p>
            <a:r>
              <a:rPr lang="en-US" sz="2800" dirty="0" smtClean="0"/>
              <a:t>  Poor TST administration technique</a:t>
            </a:r>
          </a:p>
          <a:p>
            <a:pPr>
              <a:buNone/>
            </a:pPr>
            <a:endParaRPr lang="en-US" dirty="0" smtClean="0"/>
          </a:p>
        </p:txBody>
      </p:sp>
      <p:pic>
        <p:nvPicPr>
          <p:cNvPr id="4" name="Picture 7" descr="Picture1"/>
          <p:cNvPicPr>
            <a:picLocks noChangeAspect="1" noChangeArrowheads="1"/>
          </p:cNvPicPr>
          <p:nvPr/>
        </p:nvPicPr>
        <p:blipFill>
          <a:blip r:embed="rId3"/>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934" y="228600"/>
            <a:ext cx="8152448" cy="990124"/>
          </a:xfrm>
        </p:spPr>
        <p:txBody>
          <a:bodyPr/>
          <a:lstStyle/>
          <a:p>
            <a:pPr eaLnBrk="1" hangingPunct="1"/>
            <a:r>
              <a:rPr lang="en-US" sz="4300" b="1" dirty="0" smtClean="0">
                <a:solidFill>
                  <a:srgbClr val="FF0000"/>
                </a:solidFill>
              </a:rPr>
              <a:t>THE SHORTCOMINGS OF TST</a:t>
            </a:r>
            <a:endParaRPr lang="en-MY" sz="4300" b="1" dirty="0" smtClean="0">
              <a:solidFill>
                <a:srgbClr val="FF0000"/>
              </a:solidFill>
            </a:endParaRPr>
          </a:p>
        </p:txBody>
      </p:sp>
      <p:sp>
        <p:nvSpPr>
          <p:cNvPr id="22531" name="Content Placeholder 2"/>
          <p:cNvSpPr>
            <a:spLocks noGrp="1"/>
          </p:cNvSpPr>
          <p:nvPr>
            <p:ph sz="quarter" idx="1"/>
          </p:nvPr>
        </p:nvSpPr>
        <p:spPr>
          <a:xfrm>
            <a:off x="731520" y="2125980"/>
            <a:ext cx="3909060" cy="2057400"/>
          </a:xfrm>
        </p:spPr>
        <p:txBody>
          <a:bodyPr/>
          <a:lstStyle/>
          <a:p>
            <a:pPr marL="0" indent="0" eaLnBrk="1" hangingPunct="1">
              <a:spcBef>
                <a:spcPct val="0"/>
              </a:spcBef>
              <a:buNone/>
            </a:pPr>
            <a:r>
              <a:rPr lang="en-US" dirty="0" smtClean="0"/>
              <a:t>Tuberculin contains </a:t>
            </a:r>
          </a:p>
          <a:p>
            <a:pPr marL="0" indent="0" eaLnBrk="1" hangingPunct="1">
              <a:spcBef>
                <a:spcPct val="0"/>
              </a:spcBef>
              <a:buNone/>
            </a:pPr>
            <a:r>
              <a:rPr lang="en-US" b="1" dirty="0" smtClean="0"/>
              <a:t>&gt;200 proteins,</a:t>
            </a:r>
            <a:r>
              <a:rPr lang="en-US" dirty="0" smtClean="0"/>
              <a:t> widely shared among the mycobacteria.</a:t>
            </a:r>
          </a:p>
          <a:p>
            <a:pPr marL="0" indent="0" eaLnBrk="1" hangingPunct="1">
              <a:spcBef>
                <a:spcPct val="0"/>
              </a:spcBef>
              <a:buNone/>
            </a:pPr>
            <a:endParaRPr lang="en-US" dirty="0" smtClean="0"/>
          </a:p>
        </p:txBody>
      </p:sp>
      <p:graphicFrame>
        <p:nvGraphicFramePr>
          <p:cNvPr id="4" name="Diagram 3"/>
          <p:cNvGraphicFramePr/>
          <p:nvPr/>
        </p:nvGraphicFramePr>
        <p:xfrm>
          <a:off x="4229100" y="2331720"/>
          <a:ext cx="4389120" cy="3703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3" name="Slide Number Placeholder 4"/>
          <p:cNvSpPr>
            <a:spLocks noGrp="1"/>
          </p:cNvSpPr>
          <p:nvPr>
            <p:ph type="sldNum" sz="quarter" idx="12"/>
          </p:nvPr>
        </p:nvSpPr>
        <p:spPr bwMode="auto">
          <a:noFill/>
          <a:ln>
            <a:miter lim="800000"/>
            <a:headEnd/>
            <a:tailEnd/>
          </a:ln>
        </p:spPr>
        <p:txBody>
          <a:bodyPr>
            <a:normAutofit lnSpcReduction="10000"/>
          </a:bodyPr>
          <a:lstStyle/>
          <a:p>
            <a:pPr>
              <a:lnSpc>
                <a:spcPct val="80000"/>
              </a:lnSpc>
            </a:pPr>
            <a:fld id="{15BCEBB7-4C51-4794-9E56-9339A2D51F80}" type="slidenum">
              <a:rPr lang="en-US" sz="1300" smtClean="0"/>
              <a:pPr>
                <a:lnSpc>
                  <a:spcPct val="80000"/>
                </a:lnSpc>
              </a:pPr>
              <a:t>15</a:t>
            </a:fld>
            <a:endParaRPr lang="en-US" sz="1300" dirty="0" smtClean="0"/>
          </a:p>
        </p:txBody>
      </p:sp>
      <p:pic>
        <p:nvPicPr>
          <p:cNvPr id="6" name="Picture 7" descr="Picture1"/>
          <p:cNvPicPr>
            <a:picLocks noChangeAspect="1" noChangeArrowheads="1"/>
          </p:cNvPicPr>
          <p:nvPr/>
        </p:nvPicPr>
        <p:blipFill>
          <a:blip r:embed="rId7"/>
          <a:srcRect/>
          <a:stretch>
            <a:fillRect/>
          </a:stretch>
        </p:blipFill>
        <p:spPr bwMode="auto">
          <a:xfrm>
            <a:off x="0" y="6180138"/>
            <a:ext cx="1082675" cy="67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b="0" dirty="0" smtClean="0">
                <a:solidFill>
                  <a:schemeClr val="accent4">
                    <a:lumMod val="10000"/>
                  </a:schemeClr>
                </a:solidFill>
                <a:cs typeface="+mn-cs"/>
              </a:rPr>
              <a:t>Positive PPD      </a:t>
            </a:r>
            <a:br>
              <a:rPr lang="en-US" sz="2800" b="0" dirty="0" smtClean="0">
                <a:solidFill>
                  <a:schemeClr val="accent4">
                    <a:lumMod val="10000"/>
                  </a:schemeClr>
                </a:solidFill>
                <a:cs typeface="+mn-cs"/>
              </a:rPr>
            </a:br>
            <a:r>
              <a:rPr lang="en-US" sz="2800" b="0" dirty="0" smtClean="0">
                <a:solidFill>
                  <a:schemeClr val="accent4">
                    <a:lumMod val="10000"/>
                  </a:schemeClr>
                </a:solidFill>
                <a:cs typeface="+mn-cs"/>
              </a:rPr>
              <a:t>High risk group</a:t>
            </a:r>
            <a:endParaRPr lang="en-US" sz="2800" b="0" dirty="0">
              <a:solidFill>
                <a:schemeClr val="accent4">
                  <a:lumMod val="10000"/>
                </a:schemeClr>
              </a:solidFill>
              <a:cs typeface="+mn-cs"/>
            </a:endParaRPr>
          </a:p>
        </p:txBody>
      </p:sp>
      <p:graphicFrame>
        <p:nvGraphicFramePr>
          <p:cNvPr id="4" name="Content Placeholder 3"/>
          <p:cNvGraphicFramePr>
            <a:graphicFrameLocks noGrp="1"/>
          </p:cNvGraphicFramePr>
          <p:nvPr>
            <p:ph idx="1"/>
          </p:nvPr>
        </p:nvGraphicFramePr>
        <p:xfrm>
          <a:off x="0" y="1295405"/>
          <a:ext cx="9144000" cy="5333994"/>
        </p:xfrm>
        <a:graphic>
          <a:graphicData uri="http://schemas.openxmlformats.org/drawingml/2006/table">
            <a:tbl>
              <a:tblPr firstRow="1" bandRow="1">
                <a:tableStyleId>{5C22544A-7EE6-4342-B048-85BDC9FD1C3A}</a:tableStyleId>
              </a:tblPr>
              <a:tblGrid>
                <a:gridCol w="2201334"/>
                <a:gridCol w="5164666"/>
                <a:gridCol w="1778000"/>
              </a:tblGrid>
              <a:tr h="785144">
                <a:tc>
                  <a:txBody>
                    <a:bodyPr/>
                    <a:lstStyle/>
                    <a:p>
                      <a:pPr algn="ctr"/>
                      <a:r>
                        <a:rPr lang="en-US" dirty="0" smtClean="0"/>
                        <a:t>Measured Induration</a:t>
                      </a:r>
                      <a:endParaRPr lang="en-US" dirty="0"/>
                    </a:p>
                  </a:txBody>
                  <a:tcPr/>
                </a:tc>
                <a:tc>
                  <a:txBody>
                    <a:bodyPr/>
                    <a:lstStyle/>
                    <a:p>
                      <a:pPr algn="ctr"/>
                      <a:r>
                        <a:rPr lang="en-US" dirty="0" smtClean="0"/>
                        <a:t>High Risk Group</a:t>
                      </a:r>
                      <a:endParaRPr lang="en-US" dirty="0"/>
                    </a:p>
                  </a:txBody>
                  <a:tcPr/>
                </a:tc>
                <a:tc>
                  <a:txBody>
                    <a:bodyPr/>
                    <a:lstStyle/>
                    <a:p>
                      <a:pPr algn="ctr"/>
                      <a:r>
                        <a:rPr lang="en-US" dirty="0" smtClean="0"/>
                        <a:t>Positive</a:t>
                      </a:r>
                      <a:r>
                        <a:rPr lang="en-US" baseline="0" dirty="0" smtClean="0"/>
                        <a:t> TST</a:t>
                      </a:r>
                      <a:endParaRPr lang="en-US" dirty="0"/>
                    </a:p>
                  </a:txBody>
                  <a:tcPr/>
                </a:tc>
              </a:tr>
              <a:tr h="454885">
                <a:tc>
                  <a:txBody>
                    <a:bodyPr/>
                    <a:lstStyle/>
                    <a:p>
                      <a:pPr algn="ctr"/>
                      <a:r>
                        <a:rPr lang="en-US" u="sng" dirty="0" smtClean="0"/>
                        <a:t>&gt;</a:t>
                      </a:r>
                      <a:r>
                        <a:rPr lang="en-US" u="none" dirty="0" smtClean="0"/>
                        <a:t>  5 mm</a:t>
                      </a:r>
                      <a:endParaRPr lang="en-US" u="sng" dirty="0"/>
                    </a:p>
                  </a:txBody>
                  <a:tcPr/>
                </a:tc>
                <a:tc>
                  <a:txBody>
                    <a:bodyPr/>
                    <a:lstStyle/>
                    <a:p>
                      <a:pPr algn="l"/>
                      <a:r>
                        <a:rPr lang="en-US" dirty="0" smtClean="0">
                          <a:solidFill>
                            <a:srgbClr val="FF0000"/>
                          </a:solidFill>
                        </a:rPr>
                        <a:t>Recent</a:t>
                      </a:r>
                      <a:r>
                        <a:rPr lang="en-US" dirty="0" smtClean="0"/>
                        <a:t> Contact with TB case</a:t>
                      </a:r>
                      <a:endParaRPr lang="en-US"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HIV-positive person</a:t>
                      </a:r>
                      <a:endParaRPr lang="en-US"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Abn Chest x-ray (Nodular or Fibrotic </a:t>
                      </a:r>
                      <a:r>
                        <a:rPr lang="el-GR" dirty="0" smtClean="0"/>
                        <a:t>Δ</a:t>
                      </a:r>
                      <a:r>
                        <a:rPr lang="en-US" dirty="0" smtClean="0"/>
                        <a:t>)</a:t>
                      </a:r>
                      <a:endParaRPr lang="en-US"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Organ Transplant Recipient</a:t>
                      </a:r>
                      <a:endParaRPr lang="en-US"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On Immunosuppressant Medication</a:t>
                      </a:r>
                      <a:endParaRPr lang="en-US" dirty="0"/>
                    </a:p>
                  </a:txBody>
                  <a:tcPr/>
                </a:tc>
                <a:tc>
                  <a:txBody>
                    <a:bodyPr/>
                    <a:lstStyle/>
                    <a:p>
                      <a:pPr algn="ctr"/>
                      <a:endParaRPr lang="en-US" dirty="0"/>
                    </a:p>
                  </a:txBody>
                  <a:tcPr/>
                </a:tc>
              </a:tr>
              <a:tr h="454885">
                <a:tc>
                  <a:txBody>
                    <a:bodyPr/>
                    <a:lstStyle/>
                    <a:p>
                      <a:pPr algn="ctr"/>
                      <a:endParaRPr lang="en-US" dirty="0"/>
                    </a:p>
                  </a:txBody>
                  <a:tcPr/>
                </a:tc>
                <a:tc>
                  <a:txBody>
                    <a:bodyPr/>
                    <a:lstStyle/>
                    <a:p>
                      <a:pPr algn="l"/>
                      <a:r>
                        <a:rPr lang="en-US" u="none" baseline="0" dirty="0" smtClean="0"/>
                        <a:t>     </a:t>
                      </a:r>
                      <a:r>
                        <a:rPr lang="en-US" u="sng" dirty="0" smtClean="0"/>
                        <a:t>&gt;</a:t>
                      </a:r>
                      <a:r>
                        <a:rPr lang="en-US" u="none" dirty="0" smtClean="0"/>
                        <a:t> 15 mg/day</a:t>
                      </a:r>
                      <a:r>
                        <a:rPr lang="en-US" u="none" baseline="0" dirty="0" smtClean="0"/>
                        <a:t> Prednisone, for &gt; 1 month</a:t>
                      </a:r>
                      <a:endParaRPr lang="en-US" u="sng"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     </a:t>
                      </a:r>
                      <a:r>
                        <a:rPr lang="en-US" u="sng" dirty="0" smtClean="0"/>
                        <a:t>&gt;</a:t>
                      </a:r>
                      <a:r>
                        <a:rPr lang="en-US" u="none" dirty="0" smtClean="0"/>
                        <a:t> 2 mg/kg/day  of azathioprine</a:t>
                      </a:r>
                      <a:endParaRPr lang="en-US"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     </a:t>
                      </a:r>
                      <a:r>
                        <a:rPr lang="en-US" u="none" dirty="0" smtClean="0"/>
                        <a:t>&gt; 1</a:t>
                      </a:r>
                      <a:r>
                        <a:rPr lang="en-US" u="none" baseline="0" dirty="0" smtClean="0"/>
                        <a:t> mg/kg/day of 6-mercaptopurine</a:t>
                      </a:r>
                      <a:endParaRPr lang="en-US"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     </a:t>
                      </a:r>
                      <a:r>
                        <a:rPr lang="en-US" u="sng" dirty="0" smtClean="0"/>
                        <a:t>&gt;</a:t>
                      </a:r>
                      <a:r>
                        <a:rPr lang="en-US" u="none" dirty="0" smtClean="0"/>
                        <a:t> 25 mg/week of methotrexate</a:t>
                      </a:r>
                      <a:endParaRPr lang="en-US" dirty="0"/>
                    </a:p>
                  </a:txBody>
                  <a:tcPr/>
                </a:tc>
                <a:tc>
                  <a:txBody>
                    <a:bodyPr/>
                    <a:lstStyle/>
                    <a:p>
                      <a:pPr algn="ctr"/>
                      <a:r>
                        <a:rPr lang="en-US" dirty="0" smtClean="0"/>
                        <a:t>Yes</a:t>
                      </a:r>
                      <a:endParaRPr lang="en-US" dirty="0"/>
                    </a:p>
                  </a:txBody>
                  <a:tcPr/>
                </a:tc>
              </a:tr>
              <a:tr h="454885">
                <a:tc>
                  <a:txBody>
                    <a:bodyPr/>
                    <a:lstStyle/>
                    <a:p>
                      <a:pPr algn="ctr"/>
                      <a:endParaRPr lang="en-US" dirty="0"/>
                    </a:p>
                  </a:txBody>
                  <a:tcPr/>
                </a:tc>
                <a:tc>
                  <a:txBody>
                    <a:bodyPr/>
                    <a:lstStyle/>
                    <a:p>
                      <a:pPr algn="l"/>
                      <a:r>
                        <a:rPr lang="en-US" dirty="0" smtClean="0"/>
                        <a:t>     Any anti-TNF-</a:t>
                      </a:r>
                      <a:r>
                        <a:rPr lang="el-GR" dirty="0" smtClean="0"/>
                        <a:t>α</a:t>
                      </a:r>
                      <a:r>
                        <a:rPr lang="en-US" dirty="0" smtClean="0"/>
                        <a:t> medication</a:t>
                      </a:r>
                      <a:endParaRPr lang="en-US" dirty="0"/>
                    </a:p>
                  </a:txBody>
                  <a:tcPr/>
                </a:tc>
                <a:tc>
                  <a:txBody>
                    <a:bodyPr/>
                    <a:lstStyle/>
                    <a:p>
                      <a:pPr algn="ctr"/>
                      <a:r>
                        <a:rPr lang="en-US" dirty="0" smtClean="0"/>
                        <a:t>yes</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2800" b="0" dirty="0" smtClean="0">
                <a:solidFill>
                  <a:schemeClr val="accent4">
                    <a:lumMod val="10000"/>
                  </a:schemeClr>
                </a:solidFill>
              </a:rPr>
              <a:t>Moderate Risk Groups </a:t>
            </a:r>
            <a:r>
              <a:rPr lang="en-US" sz="2800" b="0" dirty="0" smtClean="0"/>
              <a:t/>
            </a:r>
            <a:br>
              <a:rPr lang="en-US" sz="2800" b="0" dirty="0" smtClean="0"/>
            </a:br>
            <a:endParaRPr lang="en-US" sz="2800" b="0" dirty="0"/>
          </a:p>
        </p:txBody>
      </p:sp>
      <p:graphicFrame>
        <p:nvGraphicFramePr>
          <p:cNvPr id="4" name="Content Placeholder 3"/>
          <p:cNvGraphicFramePr>
            <a:graphicFrameLocks noGrp="1"/>
          </p:cNvGraphicFramePr>
          <p:nvPr>
            <p:ph idx="1"/>
          </p:nvPr>
        </p:nvGraphicFramePr>
        <p:xfrm>
          <a:off x="0" y="914400"/>
          <a:ext cx="9144000" cy="5943600"/>
        </p:xfrm>
        <a:graphic>
          <a:graphicData uri="http://schemas.openxmlformats.org/drawingml/2006/table">
            <a:tbl>
              <a:tblPr firstRow="1" bandRow="1">
                <a:tableStyleId>{5C22544A-7EE6-4342-B048-85BDC9FD1C3A}</a:tableStyleId>
              </a:tblPr>
              <a:tblGrid>
                <a:gridCol w="2455333"/>
                <a:gridCol w="4910667"/>
                <a:gridCol w="1778000"/>
              </a:tblGrid>
              <a:tr h="754933">
                <a:tc>
                  <a:txBody>
                    <a:bodyPr/>
                    <a:lstStyle/>
                    <a:p>
                      <a:pPr algn="ctr"/>
                      <a:r>
                        <a:rPr lang="en-US" dirty="0" smtClean="0"/>
                        <a:t>Measured Induration</a:t>
                      </a:r>
                      <a:endParaRPr lang="en-US" dirty="0"/>
                    </a:p>
                  </a:txBody>
                  <a:tcPr/>
                </a:tc>
                <a:tc>
                  <a:txBody>
                    <a:bodyPr/>
                    <a:lstStyle/>
                    <a:p>
                      <a:pPr algn="ctr"/>
                      <a:r>
                        <a:rPr lang="en-US" dirty="0" smtClean="0"/>
                        <a:t>Moderate Risk Group</a:t>
                      </a:r>
                      <a:endParaRPr lang="en-US" dirty="0"/>
                    </a:p>
                  </a:txBody>
                  <a:tcPr/>
                </a:tc>
                <a:tc>
                  <a:txBody>
                    <a:bodyPr/>
                    <a:lstStyle/>
                    <a:p>
                      <a:pPr algn="ctr"/>
                      <a:r>
                        <a:rPr lang="en-US" dirty="0" smtClean="0"/>
                        <a:t>Positive</a:t>
                      </a:r>
                      <a:r>
                        <a:rPr lang="en-US" baseline="0" dirty="0" smtClean="0"/>
                        <a:t> TST</a:t>
                      </a:r>
                      <a:endParaRPr lang="en-US" dirty="0"/>
                    </a:p>
                  </a:txBody>
                  <a:tcPr/>
                </a:tc>
              </a:tr>
              <a:tr h="1078476">
                <a:tc>
                  <a:txBody>
                    <a:bodyPr/>
                    <a:lstStyle/>
                    <a:p>
                      <a:pPr algn="ctr"/>
                      <a:r>
                        <a:rPr lang="en-US" u="sng" dirty="0" smtClean="0"/>
                        <a:t>&gt;</a:t>
                      </a:r>
                      <a:r>
                        <a:rPr lang="en-US" u="none" dirty="0" smtClean="0"/>
                        <a:t>  10 mm</a:t>
                      </a:r>
                      <a:endParaRPr lang="en-US" u="sng" dirty="0"/>
                    </a:p>
                  </a:txBody>
                  <a:tcPr/>
                </a:tc>
                <a:tc>
                  <a:txBody>
                    <a:bodyPr/>
                    <a:lstStyle/>
                    <a:p>
                      <a:pPr algn="l"/>
                      <a:r>
                        <a:rPr lang="en-US" dirty="0" smtClean="0"/>
                        <a:t>Residents and employees of high-risk congregate settings (prisons, nursing homes, hospitals, homeless shelters)</a:t>
                      </a:r>
                      <a:endParaRPr lang="en-US" dirty="0"/>
                    </a:p>
                  </a:txBody>
                  <a:tcPr/>
                </a:tc>
                <a:tc>
                  <a:txBody>
                    <a:bodyPr/>
                    <a:lstStyle/>
                    <a:p>
                      <a:pPr algn="ctr"/>
                      <a:r>
                        <a:rPr lang="en-US" dirty="0" smtClean="0"/>
                        <a:t>yes</a:t>
                      </a:r>
                      <a:endParaRPr lang="en-US" dirty="0"/>
                    </a:p>
                  </a:txBody>
                  <a:tcPr/>
                </a:tc>
              </a:tr>
              <a:tr h="437382">
                <a:tc>
                  <a:txBody>
                    <a:bodyPr/>
                    <a:lstStyle/>
                    <a:p>
                      <a:pPr algn="ctr"/>
                      <a:endParaRPr lang="en-US" dirty="0"/>
                    </a:p>
                  </a:txBody>
                  <a:tcPr/>
                </a:tc>
                <a:tc>
                  <a:txBody>
                    <a:bodyPr/>
                    <a:lstStyle/>
                    <a:p>
                      <a:pPr algn="l"/>
                      <a:r>
                        <a:rPr lang="en-US" dirty="0" smtClean="0"/>
                        <a:t>IV Drug</a:t>
                      </a:r>
                      <a:r>
                        <a:rPr lang="en-US" baseline="0" dirty="0" smtClean="0"/>
                        <a:t> Users</a:t>
                      </a:r>
                      <a:endParaRPr lang="en-US" dirty="0"/>
                    </a:p>
                  </a:txBody>
                  <a:tcPr/>
                </a:tc>
                <a:tc>
                  <a:txBody>
                    <a:bodyPr/>
                    <a:lstStyle/>
                    <a:p>
                      <a:pPr algn="ctr"/>
                      <a:r>
                        <a:rPr lang="en-US" dirty="0" smtClean="0"/>
                        <a:t>Yes</a:t>
                      </a:r>
                      <a:endParaRPr lang="en-US" dirty="0"/>
                    </a:p>
                  </a:txBody>
                  <a:tcPr/>
                </a:tc>
              </a:tr>
              <a:tr h="437382">
                <a:tc>
                  <a:txBody>
                    <a:bodyPr/>
                    <a:lstStyle/>
                    <a:p>
                      <a:pPr algn="ctr"/>
                      <a:endParaRPr lang="en-US" dirty="0"/>
                    </a:p>
                  </a:txBody>
                  <a:tcPr/>
                </a:tc>
                <a:tc>
                  <a:txBody>
                    <a:bodyPr/>
                    <a:lstStyle/>
                    <a:p>
                      <a:pPr algn="l"/>
                      <a:r>
                        <a:rPr lang="en-US" dirty="0" smtClean="0"/>
                        <a:t>Mycobacteriology Laboratory personnel</a:t>
                      </a:r>
                      <a:endParaRPr lang="en-US" dirty="0"/>
                    </a:p>
                  </a:txBody>
                  <a:tcPr/>
                </a:tc>
                <a:tc>
                  <a:txBody>
                    <a:bodyPr/>
                    <a:lstStyle/>
                    <a:p>
                      <a:pPr algn="ctr"/>
                      <a:r>
                        <a:rPr lang="en-US" dirty="0" smtClean="0"/>
                        <a:t>Yes</a:t>
                      </a:r>
                      <a:endParaRPr lang="en-US" dirty="0"/>
                    </a:p>
                  </a:txBody>
                  <a:tcPr/>
                </a:tc>
              </a:tr>
              <a:tr h="1725561">
                <a:tc>
                  <a:txBody>
                    <a:bodyPr/>
                    <a:lstStyle/>
                    <a:p>
                      <a:pPr algn="ctr"/>
                      <a:endParaRPr lang="en-US" dirty="0"/>
                    </a:p>
                  </a:txBody>
                  <a:tcPr/>
                </a:tc>
                <a:tc>
                  <a:txBody>
                    <a:bodyPr/>
                    <a:lstStyle/>
                    <a:p>
                      <a:pPr algn="l"/>
                      <a:r>
                        <a:rPr lang="en-US" dirty="0" smtClean="0"/>
                        <a:t>Medical Conditions: </a:t>
                      </a:r>
                      <a:r>
                        <a:rPr lang="en-US" dirty="0" smtClean="0">
                          <a:solidFill>
                            <a:srgbClr val="FF0000"/>
                          </a:solidFill>
                        </a:rPr>
                        <a:t>silicosis</a:t>
                      </a:r>
                      <a:r>
                        <a:rPr lang="en-US" dirty="0" smtClean="0"/>
                        <a:t>,</a:t>
                      </a:r>
                      <a:r>
                        <a:rPr lang="en-US" baseline="0" dirty="0" smtClean="0"/>
                        <a:t> diabetes mellitus, </a:t>
                      </a:r>
                      <a:r>
                        <a:rPr lang="en-US" baseline="0" dirty="0" smtClean="0">
                          <a:solidFill>
                            <a:srgbClr val="FF0000"/>
                          </a:solidFill>
                        </a:rPr>
                        <a:t>chronic renal failure</a:t>
                      </a:r>
                      <a:r>
                        <a:rPr lang="en-US" baseline="0" dirty="0" smtClean="0"/>
                        <a:t>, significant weight loss </a:t>
                      </a:r>
                      <a:r>
                        <a:rPr lang="en-US" u="sng" baseline="0" dirty="0" smtClean="0"/>
                        <a:t>&gt;</a:t>
                      </a:r>
                      <a:r>
                        <a:rPr lang="en-US" u="none" baseline="0" dirty="0" smtClean="0"/>
                        <a:t> 10% of IBW, prior gastrectomy or jejunoileal bypass, and leukemia</a:t>
                      </a:r>
                      <a:endParaRPr lang="en-US" dirty="0"/>
                    </a:p>
                  </a:txBody>
                  <a:tcPr/>
                </a:tc>
                <a:tc>
                  <a:txBody>
                    <a:bodyPr/>
                    <a:lstStyle/>
                    <a:p>
                      <a:pPr algn="ctr"/>
                      <a:r>
                        <a:rPr lang="en-US" dirty="0" smtClean="0"/>
                        <a:t>Yes</a:t>
                      </a:r>
                      <a:endParaRPr lang="en-US" dirty="0"/>
                    </a:p>
                  </a:txBody>
                  <a:tcPr/>
                </a:tc>
              </a:tr>
              <a:tr h="754933">
                <a:tc>
                  <a:txBody>
                    <a:bodyPr/>
                    <a:lstStyle/>
                    <a:p>
                      <a:pPr algn="ctr"/>
                      <a:endParaRPr lang="en-US" dirty="0"/>
                    </a:p>
                  </a:txBody>
                  <a:tcPr/>
                </a:tc>
                <a:tc>
                  <a:txBody>
                    <a:bodyPr/>
                    <a:lstStyle/>
                    <a:p>
                      <a:pPr algn="l"/>
                      <a:r>
                        <a:rPr lang="en-US" dirty="0" smtClean="0"/>
                        <a:t>Children &lt; 4 yrs of age or children exposed to adults in high-risk category</a:t>
                      </a:r>
                      <a:endParaRPr lang="en-US" dirty="0"/>
                    </a:p>
                  </a:txBody>
                  <a:tcPr/>
                </a:tc>
                <a:tc>
                  <a:txBody>
                    <a:bodyPr/>
                    <a:lstStyle/>
                    <a:p>
                      <a:pPr algn="ctr"/>
                      <a:r>
                        <a:rPr lang="en-US" dirty="0" smtClean="0"/>
                        <a:t>Yes</a:t>
                      </a:r>
                      <a:endParaRPr lang="en-US" dirty="0"/>
                    </a:p>
                  </a:txBody>
                  <a:tcPr/>
                </a:tc>
              </a:tr>
              <a:tr h="754933">
                <a:tc>
                  <a:txBody>
                    <a:bodyPr/>
                    <a:lstStyle/>
                    <a:p>
                      <a:pPr algn="ctr"/>
                      <a:endParaRPr lang="en-US" dirty="0"/>
                    </a:p>
                  </a:txBody>
                  <a:tcPr/>
                </a:tc>
                <a:tc>
                  <a:txBody>
                    <a:bodyPr/>
                    <a:lstStyle/>
                    <a:p>
                      <a:pPr algn="l"/>
                      <a:r>
                        <a:rPr lang="en-US" u="none" dirty="0" smtClean="0"/>
                        <a:t>Recent</a:t>
                      </a:r>
                      <a:r>
                        <a:rPr lang="en-US" u="none" baseline="0" dirty="0" smtClean="0"/>
                        <a:t> immigrants (&lt;5 yrs) from high prevalence countries</a:t>
                      </a:r>
                      <a:endParaRPr lang="en-US" u="none" dirty="0"/>
                    </a:p>
                  </a:txBody>
                  <a:tcPr/>
                </a:tc>
                <a:tc>
                  <a:txBody>
                    <a:bodyPr/>
                    <a:lstStyle/>
                    <a:p>
                      <a:pPr algn="ctr"/>
                      <a:r>
                        <a:rPr lang="en-US" dirty="0" smtClean="0"/>
                        <a:t>yes</a:t>
                      </a:r>
                      <a:endParaRPr lang="en-US" dirty="0"/>
                    </a:p>
                  </a:txBody>
                  <a:tcPr/>
                </a:tc>
              </a:tr>
            </a:tbl>
          </a:graphicData>
        </a:graphic>
      </p:graphicFrame>
      <p:sp>
        <p:nvSpPr>
          <p:cNvPr id="5" name="TextBox 4"/>
          <p:cNvSpPr txBox="1"/>
          <p:nvPr/>
        </p:nvSpPr>
        <p:spPr>
          <a:xfrm>
            <a:off x="7239000" y="4038600"/>
            <a:ext cx="3429000" cy="369332"/>
          </a:xfrm>
          <a:prstGeom prst="rect">
            <a:avLst/>
          </a:prstGeom>
          <a:noFill/>
        </p:spPr>
        <p:txBody>
          <a:bodyPr wrap="square" rtlCol="1">
            <a:spAutoFit/>
          </a:bodyPr>
          <a:lstStyle/>
          <a:p>
            <a:r>
              <a:rPr lang="en-US" dirty="0" err="1" smtClean="0">
                <a:solidFill>
                  <a:srgbClr val="FF0000"/>
                </a:solidFill>
              </a:rPr>
              <a:t>Harrisson</a:t>
            </a:r>
            <a:r>
              <a:rPr lang="en-US" dirty="0" smtClean="0">
                <a:solidFill>
                  <a:srgbClr val="FF0000"/>
                </a:solidFill>
              </a:rPr>
              <a:t>: 5 mm</a:t>
            </a:r>
            <a:endParaRPr lang="fa-IR"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endParaRPr lang="en-US" smtClean="0"/>
          </a:p>
        </p:txBody>
      </p:sp>
      <p:pic>
        <p:nvPicPr>
          <p:cNvPr id="35843" name="Picture 3"/>
          <p:cNvPicPr>
            <a:picLocks noGrp="1" noChangeAspect="1" noChangeArrowheads="1"/>
          </p:cNvPicPr>
          <p:nvPr>
            <p:ph type="body" idx="1"/>
          </p:nvPr>
        </p:nvPicPr>
        <p:blipFill>
          <a:blip r:embed="rId3"/>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12934" y="228600"/>
            <a:ext cx="8152448" cy="990124"/>
          </a:xfrm>
        </p:spPr>
        <p:txBody>
          <a:bodyPr lIns="0" tIns="0" rIns="0" bIns="0"/>
          <a:lstStyle/>
          <a:p>
            <a:pPr eaLnBrk="1" hangingPunct="1">
              <a:lnSpc>
                <a:spcPct val="95000"/>
              </a:lnSpc>
            </a:pPr>
            <a:r>
              <a:rPr lang="en-US" sz="4300" b="1" dirty="0" smtClean="0">
                <a:solidFill>
                  <a:srgbClr val="FF0000"/>
                </a:solidFill>
              </a:rPr>
              <a:t>NEW TESTS - IGRA</a:t>
            </a:r>
          </a:p>
        </p:txBody>
      </p:sp>
      <p:sp>
        <p:nvSpPr>
          <p:cNvPr id="23555" name="Rectangle 2"/>
          <p:cNvSpPr>
            <a:spLocks noGrp="1" noChangeArrowheads="1"/>
          </p:cNvSpPr>
          <p:nvPr>
            <p:ph sz="quarter" idx="1"/>
          </p:nvPr>
        </p:nvSpPr>
        <p:spPr>
          <a:xfrm>
            <a:off x="612934" y="1600205"/>
            <a:ext cx="8152448" cy="4496277"/>
          </a:xfrm>
        </p:spPr>
        <p:txBody>
          <a:bodyPr lIns="0" tIns="0" rIns="0" bIns="0"/>
          <a:lstStyle/>
          <a:p>
            <a:pPr eaLnBrk="1" hangingPunct="1">
              <a:lnSpc>
                <a:spcPct val="95000"/>
              </a:lnSpc>
              <a:spcBef>
                <a:spcPct val="0"/>
              </a:spcBef>
            </a:pPr>
            <a:r>
              <a:rPr lang="en-US" dirty="0" smtClean="0"/>
              <a:t>Recently, with the invention of 2 new tests, collectively known as IGRA</a:t>
            </a:r>
          </a:p>
          <a:p>
            <a:pPr eaLnBrk="1" hangingPunct="1">
              <a:lnSpc>
                <a:spcPct val="95000"/>
              </a:lnSpc>
              <a:spcBef>
                <a:spcPct val="0"/>
              </a:spcBef>
            </a:pPr>
            <a:endParaRPr lang="en-US" sz="1800" dirty="0" smtClean="0"/>
          </a:p>
          <a:p>
            <a:pPr marL="624334" lvl="1" indent="-212874" eaLnBrk="1" hangingPunct="1">
              <a:lnSpc>
                <a:spcPct val="95000"/>
              </a:lnSpc>
              <a:spcBef>
                <a:spcPct val="0"/>
              </a:spcBef>
              <a:buClr>
                <a:srgbClr val="000000"/>
              </a:buClr>
              <a:buFontTx/>
              <a:buChar char="•"/>
            </a:pPr>
            <a:r>
              <a:rPr lang="en-US" sz="2900" dirty="0" err="1" smtClean="0">
                <a:solidFill>
                  <a:srgbClr val="FF0000"/>
                </a:solidFill>
              </a:rPr>
              <a:t>QuantiFERON</a:t>
            </a:r>
            <a:r>
              <a:rPr lang="en-US" sz="2900" dirty="0" smtClean="0"/>
              <a:t>-Gold-In-Tube (QFT-GIT) test </a:t>
            </a:r>
          </a:p>
          <a:p>
            <a:pPr marL="624334" lvl="1" indent="-212874" eaLnBrk="1" hangingPunct="1">
              <a:lnSpc>
                <a:spcPct val="95000"/>
              </a:lnSpc>
              <a:spcBef>
                <a:spcPct val="0"/>
              </a:spcBef>
              <a:buClr>
                <a:srgbClr val="000000"/>
              </a:buClr>
              <a:buFontTx/>
              <a:buChar char="•"/>
            </a:pPr>
            <a:endParaRPr lang="en-US" sz="1800" dirty="0" smtClean="0"/>
          </a:p>
          <a:p>
            <a:pPr marL="624334" lvl="1" indent="-212874" eaLnBrk="1" hangingPunct="1">
              <a:lnSpc>
                <a:spcPct val="95000"/>
              </a:lnSpc>
              <a:spcBef>
                <a:spcPct val="0"/>
              </a:spcBef>
              <a:buClr>
                <a:srgbClr val="000000"/>
              </a:buClr>
              <a:buFontTx/>
              <a:buChar char="•"/>
            </a:pPr>
            <a:r>
              <a:rPr lang="en-US" sz="2900" dirty="0" err="1" smtClean="0"/>
              <a:t>Elispot</a:t>
            </a:r>
            <a:r>
              <a:rPr lang="en-US" sz="2900" dirty="0" smtClean="0"/>
              <a:t> test (T-SPOT)</a:t>
            </a:r>
          </a:p>
          <a:p>
            <a:pPr marL="624334" lvl="1" indent="-212874" eaLnBrk="1" hangingPunct="1">
              <a:lnSpc>
                <a:spcPct val="95000"/>
              </a:lnSpc>
              <a:spcBef>
                <a:spcPct val="0"/>
              </a:spcBef>
              <a:buClr>
                <a:srgbClr val="000000"/>
              </a:buClr>
              <a:buFontTx/>
              <a:buChar char="•"/>
            </a:pPr>
            <a:endParaRPr lang="en-US" sz="2900" dirty="0" smtClean="0"/>
          </a:p>
          <a:p>
            <a:pPr eaLnBrk="1" hangingPunct="1">
              <a:lnSpc>
                <a:spcPct val="95000"/>
              </a:lnSpc>
              <a:spcBef>
                <a:spcPct val="0"/>
              </a:spcBef>
            </a:pPr>
            <a:endParaRPr lang="en-US" sz="1800" dirty="0" smtClean="0"/>
          </a:p>
          <a:p>
            <a:pPr marL="818634" lvl="2" indent="-304309" eaLnBrk="1" hangingPunct="1">
              <a:lnSpc>
                <a:spcPct val="95000"/>
              </a:lnSpc>
              <a:spcBef>
                <a:spcPct val="0"/>
              </a:spcBef>
              <a:buClr>
                <a:srgbClr val="000000"/>
              </a:buClr>
              <a:buFont typeface="Wingdings" pitchFamily="2" charset="2"/>
              <a:buChar char="Ø"/>
            </a:pPr>
            <a:r>
              <a:rPr lang="en-US" sz="2500" dirty="0" smtClean="0"/>
              <a:t>the prospect of differentiating LTBI from BCG vaccination/NTM infection has becoming promising.  </a:t>
            </a:r>
          </a:p>
        </p:txBody>
      </p:sp>
      <p:sp>
        <p:nvSpPr>
          <p:cNvPr id="23556" name="Slide Number Placeholder 3"/>
          <p:cNvSpPr>
            <a:spLocks noGrp="1"/>
          </p:cNvSpPr>
          <p:nvPr>
            <p:ph type="sldNum" sz="quarter" idx="12"/>
          </p:nvPr>
        </p:nvSpPr>
        <p:spPr bwMode="auto">
          <a:noFill/>
          <a:ln>
            <a:miter lim="800000"/>
            <a:headEnd/>
            <a:tailEnd/>
          </a:ln>
        </p:spPr>
        <p:txBody>
          <a:bodyPr>
            <a:normAutofit lnSpcReduction="10000"/>
          </a:bodyPr>
          <a:lstStyle/>
          <a:p>
            <a:pPr>
              <a:lnSpc>
                <a:spcPct val="80000"/>
              </a:lnSpc>
            </a:pPr>
            <a:endParaRPr lang="en-US" sz="1300" dirty="0" smtClean="0"/>
          </a:p>
        </p:txBody>
      </p:sp>
      <p:pic>
        <p:nvPicPr>
          <p:cNvPr id="5" name="Picture 7" descr="Picture1"/>
          <p:cNvPicPr>
            <a:picLocks noChangeAspect="1" noChangeArrowheads="1"/>
          </p:cNvPicPr>
          <p:nvPr/>
        </p:nvPicPr>
        <p:blipFill>
          <a:blip r:embed="rId3"/>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ChangeArrowheads="1"/>
          </p:cNvSpPr>
          <p:nvPr>
            <p:ph type="ctrTitle"/>
          </p:nvPr>
        </p:nvSpPr>
        <p:spPr>
          <a:xfrm>
            <a:off x="785813" y="1143000"/>
            <a:ext cx="7772400" cy="2286000"/>
          </a:xfrm>
        </p:spPr>
        <p:txBody>
          <a:bodyPr/>
          <a:lstStyle/>
          <a:p>
            <a:pPr eaLnBrk="1" hangingPunct="1"/>
            <a:r>
              <a:rPr lang="en-US" dirty="0" smtClean="0"/>
              <a:t>Latent TB</a:t>
            </a:r>
          </a:p>
        </p:txBody>
      </p:sp>
      <p:sp>
        <p:nvSpPr>
          <p:cNvPr id="134147" name="Rectangle 3"/>
          <p:cNvSpPr>
            <a:spLocks noGrp="1" noChangeArrowheads="1"/>
          </p:cNvSpPr>
          <p:nvPr>
            <p:ph type="subTitle" idx="1"/>
          </p:nvPr>
        </p:nvSpPr>
        <p:spPr/>
        <p:txBody>
          <a:bodyPr/>
          <a:lstStyle/>
          <a:p>
            <a:pPr eaLnBrk="1" hangingPunct="1">
              <a:buFont typeface="Arial" pitchFamily="34" charset="0"/>
              <a:buNone/>
              <a:defRPr/>
            </a:pPr>
            <a:r>
              <a:rPr lang="en-US" dirty="0" smtClean="0"/>
              <a:t>M. Marjani</a:t>
            </a:r>
          </a:p>
          <a:p>
            <a:pPr eaLnBrk="1" hangingPunct="1">
              <a:buFont typeface="Arial" pitchFamily="34" charset="0"/>
              <a:buNone/>
              <a:defRPr/>
            </a:pPr>
            <a:r>
              <a:rPr lang="en-US" dirty="0" smtClean="0"/>
              <a:t>NRITLD</a:t>
            </a:r>
          </a:p>
        </p:txBody>
      </p:sp>
      <p:pic>
        <p:nvPicPr>
          <p:cNvPr id="135171" name="Picture 4" descr="f"/>
          <p:cNvPicPr>
            <a:picLocks noChangeAspect="1" noChangeArrowheads="1"/>
          </p:cNvPicPr>
          <p:nvPr/>
        </p:nvPicPr>
        <p:blipFill>
          <a:blip r:embed="rId3"/>
          <a:srcRect/>
          <a:stretch>
            <a:fillRect/>
          </a:stretch>
        </p:blipFill>
        <p:spPr bwMode="auto">
          <a:xfrm>
            <a:off x="0" y="5189538"/>
            <a:ext cx="9144000" cy="1668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4"/>
          <p:cNvPicPr>
            <a:picLocks noGrp="1" noChangeAspect="1" noChangeArrowheads="1"/>
          </p:cNvPicPr>
          <p:nvPr>
            <p:ph idx="4294967295"/>
          </p:nvPr>
        </p:nvPicPr>
        <p:blipFill>
          <a:blip r:embed="rId2"/>
          <a:srcRect/>
          <a:stretch>
            <a:fillRect/>
          </a:stretch>
        </p:blipFill>
        <p:spPr>
          <a:xfrm>
            <a:off x="457200" y="0"/>
            <a:ext cx="8229600" cy="6858000"/>
          </a:xfrm>
        </p:spPr>
      </p:pic>
    </p:spTree>
    <p:extLst>
      <p:ext uri="{BB962C8B-B14F-4D97-AF65-F5344CB8AC3E}">
        <p14:creationId xmlns:p14="http://schemas.microsoft.com/office/powerpoint/2010/main" val="2182596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612934" y="228600"/>
            <a:ext cx="8152448" cy="990124"/>
          </a:xfrm>
        </p:spPr>
        <p:txBody>
          <a:bodyPr/>
          <a:lstStyle/>
          <a:p>
            <a:pPr eaLnBrk="1" hangingPunct="1"/>
            <a:r>
              <a:rPr lang="en-US" sz="4300" b="1" dirty="0" smtClean="0">
                <a:solidFill>
                  <a:srgbClr val="FF0000"/>
                </a:solidFill>
                <a:cs typeface="Arial" pitchFamily="34" charset="0"/>
              </a:rPr>
              <a:t>PRINCIPLE OF IGRA </a:t>
            </a:r>
            <a:endParaRPr lang="en-MY" sz="4300" b="1" dirty="0" smtClean="0">
              <a:solidFill>
                <a:srgbClr val="FF0000"/>
              </a:solidFill>
              <a:cs typeface="Arial" pitchFamily="34" charset="0"/>
            </a:endParaRPr>
          </a:p>
        </p:txBody>
      </p:sp>
      <p:sp>
        <p:nvSpPr>
          <p:cNvPr id="24579" name="Rectangle 2"/>
          <p:cNvSpPr>
            <a:spLocks noGrp="1" noChangeArrowheads="1"/>
          </p:cNvSpPr>
          <p:nvPr>
            <p:ph sz="quarter" idx="1"/>
          </p:nvPr>
        </p:nvSpPr>
        <p:spPr>
          <a:xfrm>
            <a:off x="612934" y="1600205"/>
            <a:ext cx="8152448" cy="4496277"/>
          </a:xfrm>
        </p:spPr>
        <p:txBody>
          <a:bodyPr lIns="0" tIns="0" rIns="0" bIns="0"/>
          <a:lstStyle/>
          <a:p>
            <a:pPr marL="544327" indent="-544327" eaLnBrk="1" hangingPunct="1">
              <a:lnSpc>
                <a:spcPct val="95000"/>
              </a:lnSpc>
              <a:spcBef>
                <a:spcPct val="0"/>
              </a:spcBef>
              <a:buNone/>
            </a:pPr>
            <a:r>
              <a:rPr lang="en-US" dirty="0" smtClean="0">
                <a:solidFill>
                  <a:srgbClr val="000000"/>
                </a:solidFill>
              </a:rPr>
              <a:t>2 to 3 specific antigens are utilized, </a:t>
            </a:r>
            <a:endParaRPr lang="en-US" dirty="0" smtClean="0"/>
          </a:p>
          <a:p>
            <a:pPr marL="544327" indent="-544327" eaLnBrk="1" hangingPunct="1">
              <a:lnSpc>
                <a:spcPct val="95000"/>
              </a:lnSpc>
              <a:spcBef>
                <a:spcPct val="0"/>
              </a:spcBef>
            </a:pPr>
            <a:endParaRPr lang="en-US" sz="1800" dirty="0" smtClean="0">
              <a:solidFill>
                <a:srgbClr val="000000"/>
              </a:solidFill>
            </a:endParaRPr>
          </a:p>
          <a:p>
            <a:pPr marL="578615" lvl="1" indent="-475749" eaLnBrk="1" hangingPunct="1">
              <a:lnSpc>
                <a:spcPct val="95000"/>
              </a:lnSpc>
              <a:spcBef>
                <a:spcPct val="0"/>
              </a:spcBef>
              <a:buClr>
                <a:srgbClr val="000000"/>
              </a:buClr>
              <a:buFontTx/>
              <a:buAutoNum type="arabicPeriod"/>
            </a:pPr>
            <a:r>
              <a:rPr lang="en-US" sz="2900" dirty="0" smtClean="0">
                <a:solidFill>
                  <a:srgbClr val="000000"/>
                </a:solidFill>
              </a:rPr>
              <a:t>ESAT-6 (early secretory antigenic target-6) </a:t>
            </a:r>
            <a:endParaRPr lang="en-US" sz="2900" dirty="0" smtClean="0"/>
          </a:p>
          <a:p>
            <a:pPr marL="578615" lvl="1" indent="-475749" eaLnBrk="1" hangingPunct="1">
              <a:lnSpc>
                <a:spcPct val="95000"/>
              </a:lnSpc>
              <a:spcBef>
                <a:spcPct val="0"/>
              </a:spcBef>
              <a:buClr>
                <a:srgbClr val="000000"/>
              </a:buClr>
              <a:buFontTx/>
              <a:buAutoNum type="arabicPeriod"/>
            </a:pPr>
            <a:r>
              <a:rPr lang="en-US" sz="2900" dirty="0" smtClean="0">
                <a:solidFill>
                  <a:srgbClr val="000000"/>
                </a:solidFill>
              </a:rPr>
              <a:t>CFP-10 (culture-filtrate protein-10)</a:t>
            </a:r>
          </a:p>
          <a:p>
            <a:pPr marL="578615" lvl="1" indent="-475749" eaLnBrk="1" hangingPunct="1">
              <a:lnSpc>
                <a:spcPct val="95000"/>
              </a:lnSpc>
              <a:spcBef>
                <a:spcPct val="0"/>
              </a:spcBef>
              <a:buClr>
                <a:srgbClr val="000000"/>
              </a:buClr>
              <a:buFontTx/>
              <a:buAutoNum type="arabicPeriod"/>
            </a:pPr>
            <a:r>
              <a:rPr lang="en-US" sz="2900" dirty="0" smtClean="0">
                <a:solidFill>
                  <a:srgbClr val="000000"/>
                </a:solidFill>
              </a:rPr>
              <a:t>TB 7.7 (only in QFT test)</a:t>
            </a:r>
            <a:endParaRPr lang="en-US" sz="2900" dirty="0" smtClean="0"/>
          </a:p>
          <a:p>
            <a:pPr marL="544327" indent="-544327" eaLnBrk="1" hangingPunct="1">
              <a:lnSpc>
                <a:spcPct val="95000"/>
              </a:lnSpc>
              <a:spcBef>
                <a:spcPct val="0"/>
              </a:spcBef>
            </a:pPr>
            <a:endParaRPr lang="en-US" sz="1800" dirty="0" smtClean="0">
              <a:solidFill>
                <a:srgbClr val="000000"/>
              </a:solidFill>
            </a:endParaRPr>
          </a:p>
          <a:p>
            <a:pPr marL="578615" lvl="1" indent="-475749" eaLnBrk="1" hangingPunct="1">
              <a:lnSpc>
                <a:spcPct val="95000"/>
              </a:lnSpc>
              <a:spcBef>
                <a:spcPct val="0"/>
              </a:spcBef>
              <a:buClr>
                <a:srgbClr val="000000"/>
              </a:buClr>
              <a:buFontTx/>
              <a:buChar char="•"/>
            </a:pPr>
            <a:r>
              <a:rPr lang="en-US" sz="2800" dirty="0" smtClean="0">
                <a:solidFill>
                  <a:srgbClr val="000000"/>
                </a:solidFill>
              </a:rPr>
              <a:t>expressed in </a:t>
            </a:r>
            <a:r>
              <a:rPr lang="en-US" sz="2800" i="1" dirty="0" smtClean="0">
                <a:solidFill>
                  <a:srgbClr val="000000"/>
                </a:solidFill>
              </a:rPr>
              <a:t>M. tuberculosis</a:t>
            </a:r>
            <a:r>
              <a:rPr lang="en-US" sz="2800" dirty="0" smtClean="0">
                <a:solidFill>
                  <a:srgbClr val="000000"/>
                </a:solidFill>
              </a:rPr>
              <a:t> complex, </a:t>
            </a:r>
          </a:p>
          <a:p>
            <a:pPr marL="578615" lvl="1" indent="-475749" eaLnBrk="1" hangingPunct="1">
              <a:lnSpc>
                <a:spcPct val="95000"/>
              </a:lnSpc>
              <a:spcBef>
                <a:spcPct val="0"/>
              </a:spcBef>
              <a:buClr>
                <a:srgbClr val="000000"/>
              </a:buClr>
              <a:buFontTx/>
              <a:buChar char="•"/>
            </a:pPr>
            <a:r>
              <a:rPr lang="en-US" sz="2800" dirty="0" smtClean="0">
                <a:solidFill>
                  <a:srgbClr val="000000"/>
                </a:solidFill>
              </a:rPr>
              <a:t>absent from all strains of BCG &amp; majority of NTM</a:t>
            </a:r>
          </a:p>
        </p:txBody>
      </p:sp>
      <p:sp>
        <p:nvSpPr>
          <p:cNvPr id="24580" name="Slide Number Placeholder 3"/>
          <p:cNvSpPr>
            <a:spLocks noGrp="1"/>
          </p:cNvSpPr>
          <p:nvPr>
            <p:ph type="sldNum" sz="quarter" idx="12"/>
          </p:nvPr>
        </p:nvSpPr>
        <p:spPr bwMode="auto">
          <a:noFill/>
          <a:ln>
            <a:miter lim="800000"/>
            <a:headEnd/>
            <a:tailEnd/>
          </a:ln>
        </p:spPr>
        <p:txBody>
          <a:bodyPr>
            <a:normAutofit lnSpcReduction="10000"/>
          </a:bodyPr>
          <a:lstStyle/>
          <a:p>
            <a:pPr>
              <a:lnSpc>
                <a:spcPct val="80000"/>
              </a:lnSpc>
            </a:pPr>
            <a:endParaRPr lang="en-US" sz="1300" dirty="0" smtClean="0"/>
          </a:p>
        </p:txBody>
      </p:sp>
      <p:pic>
        <p:nvPicPr>
          <p:cNvPr id="5" name="Picture 7" descr="Picture1"/>
          <p:cNvPicPr>
            <a:picLocks noChangeAspect="1" noChangeArrowheads="1"/>
          </p:cNvPicPr>
          <p:nvPr/>
        </p:nvPicPr>
        <p:blipFill>
          <a:blip r:embed="rId3"/>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custDataLst>
              <p:tags r:id="rId2"/>
            </p:custDataLst>
          </p:nvPr>
        </p:nvSpPr>
        <p:spPr>
          <a:xfrm>
            <a:off x="612934" y="228600"/>
            <a:ext cx="8152448" cy="990124"/>
          </a:xfrm>
        </p:spPr>
        <p:txBody>
          <a:bodyPr tIns="41148" bIns="41148"/>
          <a:lstStyle/>
          <a:p>
            <a:pPr eaLnBrk="1" hangingPunct="1"/>
            <a:r>
              <a:rPr lang="en-US" sz="4300" b="1" dirty="0" smtClean="0">
                <a:solidFill>
                  <a:srgbClr val="FF0000"/>
                </a:solidFill>
                <a:latin typeface="Arial" pitchFamily="34" charset="0"/>
                <a:cs typeface="Arial" pitchFamily="34" charset="0"/>
              </a:rPr>
              <a:t>PRINCIPLE OF IGRA</a:t>
            </a:r>
            <a:endParaRPr lang="en-MY" sz="4300" b="1" dirty="0" smtClean="0">
              <a:solidFill>
                <a:srgbClr val="FF0000"/>
              </a:solidFill>
            </a:endParaRPr>
          </a:p>
        </p:txBody>
      </p:sp>
      <p:sp>
        <p:nvSpPr>
          <p:cNvPr id="25603" name="Content Placeholder 2"/>
          <p:cNvSpPr>
            <a:spLocks noGrp="1"/>
          </p:cNvSpPr>
          <p:nvPr>
            <p:ph sz="quarter" idx="1"/>
            <p:custDataLst>
              <p:tags r:id="rId3"/>
            </p:custDataLst>
          </p:nvPr>
        </p:nvSpPr>
        <p:spPr>
          <a:xfrm>
            <a:off x="457200" y="1600200"/>
            <a:ext cx="8161020" cy="1973104"/>
          </a:xfrm>
        </p:spPr>
        <p:txBody>
          <a:bodyPr lIns="82292" tIns="41148" rIns="82292" bIns="41148"/>
          <a:lstStyle/>
          <a:p>
            <a:pPr marL="305738" lvl="1" indent="-305738" eaLnBrk="1" hangingPunct="1"/>
            <a:r>
              <a:rPr lang="en-US" sz="2900" dirty="0" smtClean="0">
                <a:latin typeface="Arial" pitchFamily="34" charset="0"/>
                <a:cs typeface="Arial" pitchFamily="34" charset="0"/>
              </a:rPr>
              <a:t>Because ESAT-6 &amp; CFP-10 is </a:t>
            </a:r>
            <a:r>
              <a:rPr lang="en-US" sz="2900" b="1" dirty="0" smtClean="0">
                <a:latin typeface="Arial" pitchFamily="34" charset="0"/>
                <a:cs typeface="Arial" pitchFamily="34" charset="0"/>
              </a:rPr>
              <a:t>not shared </a:t>
            </a:r>
            <a:r>
              <a:rPr lang="en-US" sz="2900" dirty="0" smtClean="0">
                <a:latin typeface="Arial" pitchFamily="34" charset="0"/>
                <a:cs typeface="Arial" pitchFamily="34" charset="0"/>
              </a:rPr>
              <a:t>by BCG &amp; most NTM, T-cells of individuals with </a:t>
            </a:r>
            <a:r>
              <a:rPr lang="en-US" sz="2900" i="1" dirty="0" smtClean="0">
                <a:latin typeface="Arial" pitchFamily="34" charset="0"/>
                <a:cs typeface="Arial" pitchFamily="34" charset="0"/>
              </a:rPr>
              <a:t>BCG vaccination </a:t>
            </a:r>
            <a:r>
              <a:rPr lang="en-US" sz="2900" dirty="0" smtClean="0">
                <a:latin typeface="Arial" pitchFamily="34" charset="0"/>
                <a:cs typeface="Arial" pitchFamily="34" charset="0"/>
              </a:rPr>
              <a:t>or </a:t>
            </a:r>
            <a:r>
              <a:rPr lang="en-US" sz="2900" i="1" dirty="0" smtClean="0">
                <a:latin typeface="Arial" pitchFamily="34" charset="0"/>
                <a:cs typeface="Arial" pitchFamily="34" charset="0"/>
              </a:rPr>
              <a:t>NTM infection alone</a:t>
            </a:r>
            <a:r>
              <a:rPr lang="en-US" sz="2900" dirty="0" smtClean="0">
                <a:latin typeface="Arial" pitchFamily="34" charset="0"/>
                <a:cs typeface="Arial" pitchFamily="34" charset="0"/>
              </a:rPr>
              <a:t>, </a:t>
            </a:r>
            <a:r>
              <a:rPr lang="en-US" sz="2900" b="1" dirty="0" smtClean="0">
                <a:latin typeface="Arial" pitchFamily="34" charset="0"/>
                <a:cs typeface="Arial" pitchFamily="34" charset="0"/>
              </a:rPr>
              <a:t>will not be stimulated </a:t>
            </a:r>
            <a:r>
              <a:rPr lang="en-US" sz="2900" dirty="0" smtClean="0">
                <a:latin typeface="Arial" pitchFamily="34" charset="0"/>
                <a:cs typeface="Arial" pitchFamily="34" charset="0"/>
              </a:rPr>
              <a:t>to produce </a:t>
            </a:r>
            <a:r>
              <a:rPr lang="en-US" sz="2900" b="1" dirty="0" smtClean="0">
                <a:latin typeface="Arial" pitchFamily="34" charset="0"/>
                <a:cs typeface="Arial" pitchFamily="34" charset="0"/>
              </a:rPr>
              <a:t>interferon-</a:t>
            </a:r>
            <a:r>
              <a:rPr lang="el-GR" sz="2900" b="1" dirty="0" smtClean="0">
                <a:latin typeface="Arial" pitchFamily="34" charset="0"/>
                <a:cs typeface="Arial" pitchFamily="34" charset="0"/>
              </a:rPr>
              <a:t>γ</a:t>
            </a:r>
            <a:r>
              <a:rPr lang="en-US" sz="2900" dirty="0" smtClean="0">
                <a:latin typeface="Arial" pitchFamily="34" charset="0"/>
                <a:cs typeface="Arial" pitchFamily="34" charset="0"/>
              </a:rPr>
              <a:t>.</a:t>
            </a:r>
          </a:p>
          <a:p>
            <a:pPr marL="305738" lvl="1" indent="-305738" eaLnBrk="1" hangingPunct="1">
              <a:buNone/>
            </a:pPr>
            <a:endParaRPr lang="en-US" sz="2800" dirty="0" smtClean="0">
              <a:solidFill>
                <a:srgbClr val="000000"/>
              </a:solidFill>
              <a:latin typeface="Arial" pitchFamily="34" charset="0"/>
            </a:endParaRPr>
          </a:p>
          <a:p>
            <a:pPr eaLnBrk="1" hangingPunct="1"/>
            <a:endParaRPr lang="en-MY" dirty="0" smtClean="0"/>
          </a:p>
        </p:txBody>
      </p:sp>
      <p:graphicFrame>
        <p:nvGraphicFramePr>
          <p:cNvPr id="4" name="Diagram 3"/>
          <p:cNvGraphicFramePr/>
          <p:nvPr>
            <p:custDataLst>
              <p:tags r:id="rId4"/>
            </p:custDataLst>
          </p:nvPr>
        </p:nvGraphicFramePr>
        <p:xfrm>
          <a:off x="4211961" y="3497580"/>
          <a:ext cx="3994781" cy="302776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7" descr="Picture1"/>
          <p:cNvPicPr>
            <a:picLocks noChangeAspect="1" noChangeArrowheads="1"/>
          </p:cNvPicPr>
          <p:nvPr/>
        </p:nvPicPr>
        <p:blipFill>
          <a:blip r:embed="rId11"/>
          <a:srcRect/>
          <a:stretch>
            <a:fillRect/>
          </a:stretch>
        </p:blipFill>
        <p:spPr bwMode="auto">
          <a:xfrm>
            <a:off x="0" y="6180138"/>
            <a:ext cx="1082675" cy="67786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13788" cy="1068388"/>
          </a:xfrm>
        </p:spPr>
        <p:txBody>
          <a:bodyPr/>
          <a:lstStyle/>
          <a:p>
            <a:pPr>
              <a:defRPr/>
            </a:pPr>
            <a:r>
              <a:rPr lang="en-US" sz="2400" dirty="0" smtClean="0">
                <a:solidFill>
                  <a:schemeClr val="bg2">
                    <a:lumMod val="50000"/>
                  </a:schemeClr>
                </a:solidFill>
              </a:rPr>
              <a:t>CDC Guidance on Selection of TST or IGRA</a:t>
            </a:r>
            <a:endParaRPr lang="en-US" sz="2400" dirty="0">
              <a:solidFill>
                <a:schemeClr val="bg2">
                  <a:lumMod val="50000"/>
                </a:schemeClr>
              </a:solidFill>
            </a:endParaRPr>
          </a:p>
        </p:txBody>
      </p:sp>
      <p:sp>
        <p:nvSpPr>
          <p:cNvPr id="19459" name="Content Placeholder 2"/>
          <p:cNvSpPr>
            <a:spLocks noGrp="1"/>
          </p:cNvSpPr>
          <p:nvPr>
            <p:ph idx="1"/>
          </p:nvPr>
        </p:nvSpPr>
        <p:spPr>
          <a:xfrm>
            <a:off x="230188" y="990600"/>
            <a:ext cx="8685212" cy="5715000"/>
          </a:xfrm>
          <a:ln>
            <a:solidFill>
              <a:schemeClr val="tx1"/>
            </a:solidFill>
          </a:ln>
        </p:spPr>
        <p:txBody>
          <a:bodyPr/>
          <a:lstStyle/>
          <a:p>
            <a:pPr>
              <a:buClr>
                <a:schemeClr val="bg1"/>
              </a:buClr>
            </a:pPr>
            <a:r>
              <a:rPr lang="en-US" sz="2400" dirty="0" smtClean="0">
                <a:solidFill>
                  <a:schemeClr val="bg2">
                    <a:lumMod val="50000"/>
                  </a:schemeClr>
                </a:solidFill>
              </a:rPr>
              <a:t>Situations IGRA is preferred, but a TST is acceptable</a:t>
            </a:r>
          </a:p>
          <a:p>
            <a:pPr lvl="1">
              <a:buClr>
                <a:schemeClr val="accent1">
                  <a:lumMod val="75000"/>
                </a:schemeClr>
              </a:buClr>
            </a:pPr>
            <a:r>
              <a:rPr lang="en-US" dirty="0" smtClean="0">
                <a:solidFill>
                  <a:schemeClr val="bg2">
                    <a:lumMod val="50000"/>
                  </a:schemeClr>
                </a:solidFill>
              </a:rPr>
              <a:t>Testing persons with poor TST 48 hr return rates</a:t>
            </a:r>
          </a:p>
          <a:p>
            <a:pPr lvl="1">
              <a:buClr>
                <a:srgbClr val="00B0F0"/>
              </a:buClr>
            </a:pPr>
            <a:r>
              <a:rPr lang="en-US" dirty="0" smtClean="0">
                <a:solidFill>
                  <a:srgbClr val="C00000"/>
                </a:solidFill>
              </a:rPr>
              <a:t>Previously BCG vaccine or cancer therapy</a:t>
            </a:r>
          </a:p>
          <a:p>
            <a:pPr lvl="1"/>
            <a:endParaRPr lang="en-US" dirty="0" smtClean="0">
              <a:solidFill>
                <a:schemeClr val="bg2">
                  <a:lumMod val="50000"/>
                </a:schemeClr>
              </a:solidFill>
            </a:endParaRPr>
          </a:p>
          <a:p>
            <a:pPr>
              <a:buClr>
                <a:schemeClr val="bg1"/>
              </a:buClr>
            </a:pPr>
            <a:r>
              <a:rPr lang="en-US" sz="2400" dirty="0" smtClean="0">
                <a:solidFill>
                  <a:schemeClr val="bg2">
                    <a:lumMod val="50000"/>
                  </a:schemeClr>
                </a:solidFill>
              </a:rPr>
              <a:t>Situations TST is preferred, but IGRA is acceptable</a:t>
            </a:r>
          </a:p>
          <a:p>
            <a:pPr lvl="1">
              <a:buClr>
                <a:srgbClr val="00B0F0"/>
              </a:buClr>
            </a:pPr>
            <a:r>
              <a:rPr lang="en-US" sz="2000" dirty="0" smtClean="0">
                <a:solidFill>
                  <a:schemeClr val="bg2">
                    <a:lumMod val="50000"/>
                  </a:schemeClr>
                </a:solidFill>
              </a:rPr>
              <a:t>Children &lt; 5 yrs (some experts require both TST &amp; IGRA)</a:t>
            </a:r>
          </a:p>
          <a:p>
            <a:pPr lvl="1"/>
            <a:endParaRPr lang="en-US" sz="2000" dirty="0" smtClean="0">
              <a:solidFill>
                <a:schemeClr val="bg2">
                  <a:lumMod val="50000"/>
                </a:schemeClr>
              </a:solidFill>
            </a:endParaRPr>
          </a:p>
          <a:p>
            <a:pPr>
              <a:buClr>
                <a:schemeClr val="bg1"/>
              </a:buClr>
            </a:pPr>
            <a:r>
              <a:rPr lang="en-US" sz="2400" dirty="0" smtClean="0">
                <a:solidFill>
                  <a:schemeClr val="bg2">
                    <a:lumMod val="50000"/>
                  </a:schemeClr>
                </a:solidFill>
              </a:rPr>
              <a:t>Situations where No Preference TST = IGRA </a:t>
            </a:r>
          </a:p>
          <a:p>
            <a:pPr lvl="1">
              <a:buClr>
                <a:srgbClr val="0070C0"/>
              </a:buClr>
            </a:pPr>
            <a:r>
              <a:rPr lang="en-US" sz="2000" dirty="0" smtClean="0">
                <a:solidFill>
                  <a:srgbClr val="C00000"/>
                </a:solidFill>
              </a:rPr>
              <a:t>Recent contacts of MTB</a:t>
            </a:r>
          </a:p>
          <a:p>
            <a:pPr lvl="1">
              <a:buClr>
                <a:srgbClr val="00B0F0"/>
              </a:buClr>
            </a:pPr>
            <a:r>
              <a:rPr lang="en-US" sz="2000" dirty="0" smtClean="0">
                <a:solidFill>
                  <a:schemeClr val="bg2">
                    <a:lumMod val="50000"/>
                  </a:schemeClr>
                </a:solidFill>
              </a:rPr>
              <a:t>MTB Screening &amp; Surveillance Programs</a:t>
            </a:r>
          </a:p>
          <a:p>
            <a:pPr lvl="1"/>
            <a:endParaRPr lang="en-US" sz="2000" dirty="0" smtClean="0">
              <a:solidFill>
                <a:schemeClr val="bg2">
                  <a:lumMod val="50000"/>
                </a:schemeClr>
              </a:solidFill>
            </a:endParaRPr>
          </a:p>
          <a:p>
            <a:pPr>
              <a:buClr>
                <a:schemeClr val="bg2">
                  <a:lumMod val="60000"/>
                  <a:lumOff val="40000"/>
                </a:schemeClr>
              </a:buClr>
            </a:pPr>
            <a:r>
              <a:rPr lang="en-US" sz="2400" dirty="0" smtClean="0">
                <a:solidFill>
                  <a:schemeClr val="bg2">
                    <a:lumMod val="50000"/>
                  </a:schemeClr>
                </a:solidFill>
              </a:rPr>
              <a:t>Situations Both IGRA and TST may be considered</a:t>
            </a:r>
          </a:p>
          <a:p>
            <a:pPr lvl="1">
              <a:buClr>
                <a:srgbClr val="00B0F0"/>
              </a:buClr>
            </a:pPr>
            <a:r>
              <a:rPr lang="en-US" sz="2000" dirty="0" smtClean="0">
                <a:solidFill>
                  <a:srgbClr val="C00000"/>
                </a:solidFill>
              </a:rPr>
              <a:t>When either test (-) and risk for MTB high and outcome poor</a:t>
            </a:r>
          </a:p>
          <a:p>
            <a:pPr lvl="1">
              <a:buClr>
                <a:srgbClr val="00B0F0"/>
              </a:buClr>
            </a:pPr>
            <a:r>
              <a:rPr lang="en-US" sz="2000" dirty="0" smtClean="0">
                <a:solidFill>
                  <a:schemeClr val="bg2">
                    <a:lumMod val="50000"/>
                  </a:schemeClr>
                </a:solidFill>
              </a:rPr>
              <a:t>IGRA indeterminate, TST may be helpful</a:t>
            </a:r>
          </a:p>
        </p:txBody>
      </p:sp>
      <p:pic>
        <p:nvPicPr>
          <p:cNvPr id="4" name="Picture 7" descr="Picture1"/>
          <p:cNvPicPr>
            <a:picLocks noChangeAspect="1" noChangeArrowheads="1"/>
          </p:cNvPicPr>
          <p:nvPr/>
        </p:nvPicPr>
        <p:blipFill>
          <a:blip r:embed="rId2"/>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smtClean="0"/>
              <a:t>IGRA</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In summary, TST and IGRAs generally have </a:t>
            </a:r>
            <a:r>
              <a:rPr lang="en-US" dirty="0" smtClean="0">
                <a:solidFill>
                  <a:srgbClr val="FF0000"/>
                </a:solidFill>
              </a:rPr>
              <a:t>comparable efficacy</a:t>
            </a:r>
            <a:r>
              <a:rPr lang="en-US" dirty="0" smtClean="0"/>
              <a:t> for diagnosis of LTBI in </a:t>
            </a:r>
            <a:r>
              <a:rPr lang="en-US" dirty="0" smtClean="0">
                <a:solidFill>
                  <a:srgbClr val="FF0000"/>
                </a:solidFill>
              </a:rPr>
              <a:t>HCWs</a:t>
            </a:r>
            <a:r>
              <a:rPr lang="en-US" dirty="0" smtClean="0"/>
              <a:t>. </a:t>
            </a:r>
          </a:p>
          <a:p>
            <a:pPr eaLnBrk="1" fontAlgn="auto" hangingPunct="1">
              <a:spcAft>
                <a:spcPts val="0"/>
              </a:spcAft>
              <a:defRPr/>
            </a:pPr>
            <a:r>
              <a:rPr lang="en-US" dirty="0" smtClean="0"/>
              <a:t>Previous studies have shown the superior cost-effectiveness of IGRAs over TST in low TB prevalence, </a:t>
            </a:r>
            <a:r>
              <a:rPr lang="en-US" dirty="0" smtClean="0">
                <a:solidFill>
                  <a:srgbClr val="00B0F0"/>
                </a:solidFill>
              </a:rPr>
              <a:t>high-income countries</a:t>
            </a:r>
            <a:r>
              <a:rPr lang="en-US" dirty="0" smtClean="0"/>
              <a:t>.</a:t>
            </a:r>
          </a:p>
          <a:p>
            <a:pPr eaLnBrk="1" fontAlgn="auto" hangingPunct="1">
              <a:spcAft>
                <a:spcPts val="0"/>
              </a:spcAft>
              <a:defRPr/>
            </a:pPr>
            <a:r>
              <a:rPr lang="en-US" dirty="0" smtClean="0"/>
              <a:t>However, these findings needed to be confirmed by additional studies from high TB prevalence, resource limited settings.</a:t>
            </a:r>
            <a:endParaRPr lang="en-US" dirty="0"/>
          </a:p>
        </p:txBody>
      </p:sp>
      <p:pic>
        <p:nvPicPr>
          <p:cNvPr id="4" name="Picture 7" descr="Picture1"/>
          <p:cNvPicPr>
            <a:picLocks noChangeAspect="1" noChangeArrowheads="1"/>
          </p:cNvPicPr>
          <p:nvPr/>
        </p:nvPicPr>
        <p:blipFill>
          <a:blip r:embed="rId3"/>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612934" y="228600"/>
            <a:ext cx="8152448" cy="1211580"/>
          </a:xfrm>
        </p:spPr>
        <p:txBody>
          <a:bodyPr vert="horz" wrap="square" lIns="0" tIns="0" rIns="0" bIns="0" numCol="1" anchor="ctr" anchorCtr="0" compatLnSpc="1">
            <a:prstTxWarp prst="textNoShape">
              <a:avLst/>
            </a:prstTxWarp>
            <a:normAutofit fontScale="90000"/>
          </a:bodyPr>
          <a:lstStyle/>
          <a:p>
            <a:pPr eaLnBrk="1" fontAlgn="auto" hangingPunct="1">
              <a:lnSpc>
                <a:spcPct val="95000"/>
              </a:lnSpc>
              <a:spcAft>
                <a:spcPts val="0"/>
              </a:spcAft>
              <a:defRPr/>
            </a:pPr>
            <a:r>
              <a:rPr lang="en-US" b="1" dirty="0" smtClean="0">
                <a:solidFill>
                  <a:srgbClr val="FF0000"/>
                </a:solidFill>
              </a:rPr>
              <a:t>WHAT IS THE ADVANTAGE OF TARGETED SCREENING?</a:t>
            </a:r>
            <a:endParaRPr lang="en-US" b="1" dirty="0">
              <a:solidFill>
                <a:srgbClr val="FF0000"/>
              </a:solidFill>
            </a:endParaRPr>
          </a:p>
        </p:txBody>
      </p:sp>
      <p:pic>
        <p:nvPicPr>
          <p:cNvPr id="55299" name="Picture 4" descr="C:\Users\ykpang\Desktop\tip of iceberg.jpg"/>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525780" y="2057400"/>
            <a:ext cx="5349240" cy="4116229"/>
          </a:xfrm>
        </p:spPr>
      </p:pic>
      <p:sp>
        <p:nvSpPr>
          <p:cNvPr id="11" name="Right Arrow 10"/>
          <p:cNvSpPr/>
          <p:nvPr/>
        </p:nvSpPr>
        <p:spPr>
          <a:xfrm>
            <a:off x="3268980" y="2674620"/>
            <a:ext cx="3566160" cy="2057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82292" rIns="82292" anchor="ctr"/>
          <a:lstStyle/>
          <a:p>
            <a:pPr algn="ctr" defTabSz="822960" fontAlgn="base">
              <a:spcBef>
                <a:spcPct val="0"/>
              </a:spcBef>
              <a:spcAft>
                <a:spcPct val="0"/>
              </a:spcAft>
              <a:defRPr/>
            </a:pPr>
            <a:endParaRPr lang="en-MY" sz="2160">
              <a:solidFill>
                <a:srgbClr val="FFFFFF"/>
              </a:solidFill>
              <a:cs typeface="Arial" pitchFamily="34" charset="0"/>
            </a:endParaRPr>
          </a:p>
        </p:txBody>
      </p:sp>
      <p:sp>
        <p:nvSpPr>
          <p:cNvPr id="12" name="Right Arrow 11"/>
          <p:cNvSpPr/>
          <p:nvPr/>
        </p:nvSpPr>
        <p:spPr>
          <a:xfrm>
            <a:off x="3680460" y="4389120"/>
            <a:ext cx="3223260" cy="13716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82292" rIns="82292" anchor="ctr"/>
          <a:lstStyle/>
          <a:p>
            <a:pPr algn="ctr" defTabSz="822960" fontAlgn="base">
              <a:spcBef>
                <a:spcPct val="0"/>
              </a:spcBef>
              <a:spcAft>
                <a:spcPct val="0"/>
              </a:spcAft>
              <a:defRPr/>
            </a:pPr>
            <a:endParaRPr lang="en-MY" sz="2160">
              <a:solidFill>
                <a:srgbClr val="FFFFFF"/>
              </a:solidFill>
              <a:cs typeface="Arial" pitchFamily="34" charset="0"/>
            </a:endParaRPr>
          </a:p>
        </p:txBody>
      </p:sp>
      <p:sp>
        <p:nvSpPr>
          <p:cNvPr id="55302" name="TextBox 12"/>
          <p:cNvSpPr txBox="1">
            <a:spLocks noChangeArrowheads="1"/>
          </p:cNvSpPr>
          <p:nvPr/>
        </p:nvSpPr>
        <p:spPr bwMode="auto">
          <a:xfrm>
            <a:off x="6972300" y="2331721"/>
            <a:ext cx="1508760" cy="9787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2" rIns="82292">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defTabSz="822960" eaLnBrk="1" fontAlgn="base" hangingPunct="1">
              <a:spcBef>
                <a:spcPct val="0"/>
              </a:spcBef>
              <a:spcAft>
                <a:spcPct val="0"/>
              </a:spcAft>
            </a:pPr>
            <a:r>
              <a:rPr lang="en-US" altLang="en-US" sz="2880" b="1">
                <a:solidFill>
                  <a:prstClr val="black"/>
                </a:solidFill>
              </a:rPr>
              <a:t>Active TB</a:t>
            </a:r>
            <a:endParaRPr lang="en-MY" altLang="en-US" sz="2880" b="1">
              <a:solidFill>
                <a:prstClr val="black"/>
              </a:solidFill>
            </a:endParaRPr>
          </a:p>
        </p:txBody>
      </p:sp>
      <p:sp>
        <p:nvSpPr>
          <p:cNvPr id="55303" name="TextBox 13"/>
          <p:cNvSpPr txBox="1">
            <a:spLocks noChangeArrowheads="1"/>
          </p:cNvSpPr>
          <p:nvPr/>
        </p:nvSpPr>
        <p:spPr bwMode="auto">
          <a:xfrm>
            <a:off x="7040880" y="4046221"/>
            <a:ext cx="1371600" cy="97872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2" rIns="82292">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defTabSz="822960" eaLnBrk="1" fontAlgn="base" hangingPunct="1">
              <a:spcBef>
                <a:spcPct val="0"/>
              </a:spcBef>
              <a:spcAft>
                <a:spcPct val="0"/>
              </a:spcAft>
            </a:pPr>
            <a:r>
              <a:rPr lang="en-US" altLang="en-US" sz="2880" b="1">
                <a:solidFill>
                  <a:prstClr val="black"/>
                </a:solidFill>
              </a:rPr>
              <a:t>Latent TB</a:t>
            </a:r>
            <a:endParaRPr lang="en-MY" altLang="en-US" sz="2880" b="1">
              <a:solidFill>
                <a:prstClr val="black"/>
              </a:solidFill>
            </a:endParaRPr>
          </a:p>
        </p:txBody>
      </p:sp>
      <p:sp>
        <p:nvSpPr>
          <p:cNvPr id="55304"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lvl1pPr eaLnBrk="0" hangingPunct="0">
              <a:defRPr sz="2160">
                <a:solidFill>
                  <a:schemeClr val="tx1"/>
                </a:solidFill>
                <a:latin typeface="Times New Roman" panose="02020603050405020304" pitchFamily="18" charset="0"/>
                <a:cs typeface="Arial" panose="020B0604020202020204" pitchFamily="34" charset="0"/>
              </a:defRPr>
            </a:lvl1pPr>
            <a:lvl2pPr marL="668655" indent="-257175" eaLnBrk="0" hangingPunct="0">
              <a:defRPr sz="2160">
                <a:solidFill>
                  <a:schemeClr val="tx1"/>
                </a:solidFill>
                <a:latin typeface="Times New Roman" panose="02020603050405020304" pitchFamily="18" charset="0"/>
                <a:cs typeface="Arial" panose="020B0604020202020204" pitchFamily="34" charset="0"/>
              </a:defRPr>
            </a:lvl2pPr>
            <a:lvl3pPr marL="1028700" indent="-205740" eaLnBrk="0" hangingPunct="0">
              <a:defRPr sz="2160">
                <a:solidFill>
                  <a:schemeClr val="tx1"/>
                </a:solidFill>
                <a:latin typeface="Times New Roman" panose="02020603050405020304" pitchFamily="18" charset="0"/>
                <a:cs typeface="Arial" panose="020B0604020202020204" pitchFamily="34" charset="0"/>
              </a:defRPr>
            </a:lvl3pPr>
            <a:lvl4pPr marL="1440180" indent="-205740" eaLnBrk="0" hangingPunct="0">
              <a:defRPr sz="2160">
                <a:solidFill>
                  <a:schemeClr val="tx1"/>
                </a:solidFill>
                <a:latin typeface="Times New Roman" panose="02020603050405020304" pitchFamily="18" charset="0"/>
                <a:cs typeface="Arial" panose="020B0604020202020204" pitchFamily="34" charset="0"/>
              </a:defRPr>
            </a:lvl4pPr>
            <a:lvl5pPr marL="1851660" indent="-205740" eaLnBrk="0" hangingPunct="0">
              <a:defRPr sz="2160">
                <a:solidFill>
                  <a:schemeClr val="tx1"/>
                </a:solidFill>
                <a:latin typeface="Times New Roman" panose="02020603050405020304" pitchFamily="18" charset="0"/>
                <a:cs typeface="Arial" panose="020B0604020202020204" pitchFamily="34" charset="0"/>
              </a:defRPr>
            </a:lvl5pPr>
            <a:lvl6pPr marL="226314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6pPr>
            <a:lvl7pPr marL="267462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7pPr>
            <a:lvl8pPr marL="308610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8pPr>
            <a:lvl9pPr marL="349758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9pPr>
          </a:lstStyle>
          <a:p>
            <a:pPr eaLnBrk="1" hangingPunct="1">
              <a:lnSpc>
                <a:spcPct val="80000"/>
              </a:lnSpc>
            </a:pPr>
            <a:fld id="{1926F99D-A23D-4577-A275-D60B6F636BD2}" type="slidenum">
              <a:rPr lang="en-US" altLang="en-US" sz="1260">
                <a:solidFill>
                  <a:srgbClr val="FFFFFF"/>
                </a:solidFill>
              </a:rPr>
              <a:pPr eaLnBrk="1" hangingPunct="1">
                <a:lnSpc>
                  <a:spcPct val="80000"/>
                </a:lnSpc>
              </a:pPr>
              <a:t>25</a:t>
            </a:fld>
            <a:endParaRPr lang="en-US" altLang="en-US" sz="1260">
              <a:solidFill>
                <a:srgbClr val="FFFFFF"/>
              </a:solidFill>
            </a:endParaRPr>
          </a:p>
        </p:txBody>
      </p:sp>
    </p:spTree>
    <p:extLst>
      <p:ext uri="{BB962C8B-B14F-4D97-AF65-F5344CB8AC3E}">
        <p14:creationId xmlns:p14="http://schemas.microsoft.com/office/powerpoint/2010/main" val="19614742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3"/>
          <a:srcRect/>
          <a:stretch>
            <a:fillRect/>
          </a:stretch>
        </p:blipFill>
        <p:spPr bwMode="auto">
          <a:xfrm>
            <a:off x="5410200" y="1744317"/>
            <a:ext cx="3733800" cy="5113683"/>
          </a:xfrm>
          <a:prstGeom prst="rect">
            <a:avLst/>
          </a:prstGeom>
          <a:noFill/>
          <a:ln w="9525">
            <a:noFill/>
            <a:miter lim="800000"/>
            <a:headEnd/>
            <a:tailEnd/>
          </a:ln>
          <a:effectLst/>
        </p:spPr>
      </p:pic>
      <p:sp>
        <p:nvSpPr>
          <p:cNvPr id="6" name="Title 5"/>
          <p:cNvSpPr>
            <a:spLocks noGrp="1"/>
          </p:cNvSpPr>
          <p:nvPr>
            <p:ph type="title"/>
          </p:nvPr>
        </p:nvSpPr>
        <p:spPr>
          <a:xfrm>
            <a:off x="457200" y="274641"/>
            <a:ext cx="8229600" cy="2128273"/>
          </a:xfrm>
          <a:prstGeom prst="rect">
            <a:avLst/>
          </a:prstGeom>
        </p:spPr>
        <p:txBody>
          <a:bodyPr wrap="square">
            <a:spAutoFit/>
          </a:bodyPr>
          <a:lstStyle/>
          <a:p>
            <a:r>
              <a:rPr lang="en-US" i="1" dirty="0" smtClean="0"/>
              <a:t>Guidelines on the management of latent tuberculosis infection  WHO 2014</a:t>
            </a:r>
            <a:endParaRPr lang="fa-IR" dirty="0"/>
          </a:p>
        </p:txBody>
      </p:sp>
      <p:pic>
        <p:nvPicPr>
          <p:cNvPr id="7" name="Picture 7" descr="Picture1"/>
          <p:cNvPicPr>
            <a:picLocks noChangeAspect="1" noChangeArrowheads="1"/>
          </p:cNvPicPr>
          <p:nvPr/>
        </p:nvPicPr>
        <p:blipFill>
          <a:blip r:embed="rId4"/>
          <a:srcRect/>
          <a:stretch>
            <a:fillRect/>
          </a:stretch>
        </p:blipFill>
        <p:spPr bwMode="auto">
          <a:xfrm>
            <a:off x="0" y="6180138"/>
            <a:ext cx="1082675" cy="677862"/>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2018</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631900" y="1389929"/>
            <a:ext cx="3880200" cy="5437172"/>
          </a:xfrm>
          <a:prstGeom prst="rect">
            <a:avLst/>
          </a:prstGeom>
        </p:spPr>
      </p:pic>
    </p:spTree>
    <p:extLst>
      <p:ext uri="{BB962C8B-B14F-4D97-AF65-F5344CB8AC3E}">
        <p14:creationId xmlns:p14="http://schemas.microsoft.com/office/powerpoint/2010/main" val="2832012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Systematic testing and treatment of LTBI </a:t>
            </a:r>
            <a:r>
              <a:rPr lang="en-US" dirty="0" smtClean="0">
                <a:solidFill>
                  <a:srgbClr val="C00000"/>
                </a:solidFill>
              </a:rPr>
              <a:t>should</a:t>
            </a:r>
            <a:r>
              <a:rPr lang="en-US" dirty="0" smtClean="0"/>
              <a:t> be performed:</a:t>
            </a:r>
            <a:endParaRPr lang="fa-IR" dirty="0"/>
          </a:p>
        </p:txBody>
      </p:sp>
      <p:sp>
        <p:nvSpPr>
          <p:cNvPr id="3" name="Content Placeholder 2"/>
          <p:cNvSpPr>
            <a:spLocks noGrp="1"/>
          </p:cNvSpPr>
          <p:nvPr>
            <p:ph idx="1"/>
          </p:nvPr>
        </p:nvSpPr>
        <p:spPr/>
        <p:txBody>
          <a:bodyPr/>
          <a:lstStyle/>
          <a:p>
            <a:endParaRPr lang="en-US" dirty="0" smtClean="0"/>
          </a:p>
          <a:p>
            <a:r>
              <a:rPr lang="en-US" dirty="0" smtClean="0"/>
              <a:t>HIV</a:t>
            </a:r>
          </a:p>
          <a:p>
            <a:r>
              <a:rPr lang="en-US" dirty="0" smtClean="0"/>
              <a:t>Close contacts</a:t>
            </a:r>
          </a:p>
          <a:p>
            <a:r>
              <a:rPr lang="en-US" dirty="0" smtClean="0"/>
              <a:t>Transplantation</a:t>
            </a:r>
          </a:p>
          <a:p>
            <a:r>
              <a:rPr lang="en-US" dirty="0" smtClean="0"/>
              <a:t>Under Dialysis</a:t>
            </a:r>
          </a:p>
          <a:p>
            <a:r>
              <a:rPr lang="en-US" dirty="0" smtClean="0"/>
              <a:t>Silicosis</a:t>
            </a:r>
          </a:p>
          <a:p>
            <a:r>
              <a:rPr lang="en-US" dirty="0" smtClean="0"/>
              <a:t>Anti TNF therapy</a:t>
            </a:r>
            <a:endParaRPr lang="fa-IR" dirty="0"/>
          </a:p>
        </p:txBody>
      </p:sp>
      <p:sp>
        <p:nvSpPr>
          <p:cNvPr id="4" name="Rectangle 3"/>
          <p:cNvSpPr/>
          <p:nvPr/>
        </p:nvSpPr>
        <p:spPr>
          <a:xfrm>
            <a:off x="457200" y="6211669"/>
            <a:ext cx="8458200" cy="369332"/>
          </a:xfrm>
          <a:prstGeom prst="rect">
            <a:avLst/>
          </a:prstGeom>
        </p:spPr>
        <p:txBody>
          <a:bodyPr wrap="square" lIns="91436" tIns="45716" rIns="91436" bIns="45716">
            <a:spAutoFit/>
          </a:bodyPr>
          <a:lstStyle/>
          <a:p>
            <a:r>
              <a:rPr lang="en-US" i="1" dirty="0" smtClean="0"/>
              <a:t>Guidelines on the management of latent tuberculosis infection  WHO 2014</a:t>
            </a:r>
            <a:endParaRPr lang="fa-IR" dirty="0"/>
          </a:p>
        </p:txBody>
      </p:sp>
      <p:pic>
        <p:nvPicPr>
          <p:cNvPr id="5" name="Picture 7" descr="Picture1"/>
          <p:cNvPicPr>
            <a:picLocks noChangeAspect="1" noChangeArrowheads="1"/>
          </p:cNvPicPr>
          <p:nvPr/>
        </p:nvPicPr>
        <p:blipFill>
          <a:blip r:embed="rId3"/>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Systematic testing and treatment of LTBI should be </a:t>
            </a:r>
            <a:r>
              <a:rPr lang="en-US" dirty="0" smtClean="0">
                <a:solidFill>
                  <a:srgbClr val="C00000"/>
                </a:solidFill>
              </a:rPr>
              <a:t>considered:</a:t>
            </a:r>
            <a:endParaRPr lang="fa-IR" dirty="0">
              <a:solidFill>
                <a:srgbClr val="C00000"/>
              </a:solidFill>
            </a:endParaRPr>
          </a:p>
        </p:txBody>
      </p:sp>
      <p:sp>
        <p:nvSpPr>
          <p:cNvPr id="3" name="Content Placeholder 2"/>
          <p:cNvSpPr>
            <a:spLocks noGrp="1"/>
          </p:cNvSpPr>
          <p:nvPr>
            <p:ph idx="1"/>
          </p:nvPr>
        </p:nvSpPr>
        <p:spPr/>
        <p:txBody>
          <a:bodyPr/>
          <a:lstStyle/>
          <a:p>
            <a:endParaRPr lang="en-US" dirty="0" smtClean="0"/>
          </a:p>
          <a:p>
            <a:r>
              <a:rPr lang="en-US" dirty="0" smtClean="0"/>
              <a:t>Prisoners</a:t>
            </a:r>
          </a:p>
          <a:p>
            <a:r>
              <a:rPr lang="en-US" dirty="0" smtClean="0"/>
              <a:t>HCW</a:t>
            </a:r>
          </a:p>
          <a:p>
            <a:r>
              <a:rPr lang="en-US" dirty="0" smtClean="0"/>
              <a:t>Homeless persons</a:t>
            </a:r>
          </a:p>
          <a:p>
            <a:r>
              <a:rPr lang="en-US" dirty="0" smtClean="0"/>
              <a:t>Illicit drug users</a:t>
            </a:r>
          </a:p>
          <a:p>
            <a:r>
              <a:rPr lang="en-US" dirty="0" smtClean="0"/>
              <a:t>Immigrants</a:t>
            </a:r>
          </a:p>
        </p:txBody>
      </p:sp>
      <p:sp>
        <p:nvSpPr>
          <p:cNvPr id="4" name="Rectangle 3"/>
          <p:cNvSpPr/>
          <p:nvPr/>
        </p:nvSpPr>
        <p:spPr>
          <a:xfrm>
            <a:off x="457200" y="6211669"/>
            <a:ext cx="8458200" cy="369332"/>
          </a:xfrm>
          <a:prstGeom prst="rect">
            <a:avLst/>
          </a:prstGeom>
        </p:spPr>
        <p:txBody>
          <a:bodyPr wrap="square" lIns="91436" tIns="45716" rIns="91436" bIns="45716">
            <a:spAutoFit/>
          </a:bodyPr>
          <a:lstStyle/>
          <a:p>
            <a:r>
              <a:rPr lang="en-US" i="1" dirty="0" smtClean="0"/>
              <a:t>Guidelines on the management of latent tuberculosis infection  WHO 2014</a:t>
            </a:r>
            <a:endParaRPr lang="fa-IR" dirty="0"/>
          </a:p>
        </p:txBody>
      </p:sp>
      <p:pic>
        <p:nvPicPr>
          <p:cNvPr id="5" name="Picture 7" descr="Picture1"/>
          <p:cNvPicPr>
            <a:picLocks noChangeAspect="1" noChangeArrowheads="1"/>
          </p:cNvPicPr>
          <p:nvPr/>
        </p:nvPicPr>
        <p:blipFill>
          <a:blip r:embed="rId3"/>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1026" descr="Diapositiva5"/>
          <p:cNvPicPr>
            <a:picLocks noChangeAspect="1" noChangeArrowheads="1"/>
          </p:cNvPicPr>
          <p:nvPr/>
        </p:nvPicPr>
        <p:blipFill>
          <a:blip r:embed="rId2"/>
          <a:srcRect/>
          <a:stretch>
            <a:fillRect/>
          </a:stretch>
        </p:blipFill>
        <p:spPr bwMode="auto">
          <a:xfrm>
            <a:off x="8" y="-242888"/>
            <a:ext cx="9142413" cy="6856413"/>
          </a:xfrm>
          <a:prstGeom prst="rect">
            <a:avLst/>
          </a:prstGeom>
          <a:noFill/>
          <a:ln w="9525">
            <a:noFill/>
            <a:miter lim="800000"/>
            <a:headEnd/>
            <a:tailEnd/>
          </a:ln>
        </p:spPr>
      </p:pic>
      <p:sp>
        <p:nvSpPr>
          <p:cNvPr id="3" name="Text Box 4"/>
          <p:cNvSpPr txBox="1">
            <a:spLocks noChangeArrowheads="1"/>
          </p:cNvSpPr>
          <p:nvPr/>
        </p:nvSpPr>
        <p:spPr bwMode="auto">
          <a:xfrm>
            <a:off x="900113" y="5657865"/>
            <a:ext cx="5748240" cy="923330"/>
          </a:xfrm>
          <a:prstGeom prst="rect">
            <a:avLst/>
          </a:prstGeom>
          <a:noFill/>
          <a:ln w="28575">
            <a:solidFill>
              <a:srgbClr val="990000"/>
            </a:solidFill>
            <a:miter lim="800000"/>
            <a:headEnd/>
            <a:tailEnd/>
          </a:ln>
          <a:effectLst/>
          <a:extLst/>
        </p:spPr>
        <p:txBody>
          <a:bodyPr wrap="none">
            <a:spAutoFit/>
          </a:bodyPr>
          <a:lstStyle/>
          <a:p>
            <a:pPr defTabSz="914400">
              <a:defRPr/>
            </a:pPr>
            <a:r>
              <a:rPr lang="es-ES_tradnl" b="1" i="1" dirty="0" err="1" smtClean="0">
                <a:solidFill>
                  <a:srgbClr val="000000"/>
                </a:solidFill>
                <a:effectLst>
                  <a:outerShdw blurRad="38100" dist="38100" dir="2700000" algn="tl">
                    <a:srgbClr val="C0C0C0"/>
                  </a:outerShdw>
                </a:effectLst>
                <a:latin typeface="Arial" charset="0"/>
                <a:cs typeface="Arial" charset="0"/>
              </a:rPr>
              <a:t>World</a:t>
            </a:r>
            <a:r>
              <a:rPr lang="es-ES_tradnl" b="1" i="1" dirty="0" smtClean="0">
                <a:solidFill>
                  <a:srgbClr val="000000"/>
                </a:solidFill>
                <a:effectLst>
                  <a:outerShdw blurRad="38100" dist="38100" dir="2700000" algn="tl">
                    <a:srgbClr val="C0C0C0"/>
                  </a:outerShdw>
                </a:effectLst>
                <a:latin typeface="Arial" charset="0"/>
                <a:cs typeface="Arial" charset="0"/>
              </a:rPr>
              <a:t> </a:t>
            </a:r>
            <a:r>
              <a:rPr lang="es-ES_tradnl" b="1" i="1" dirty="0" err="1">
                <a:solidFill>
                  <a:srgbClr val="000000"/>
                </a:solidFill>
                <a:effectLst>
                  <a:outerShdw blurRad="38100" dist="38100" dir="2700000" algn="tl">
                    <a:srgbClr val="C0C0C0"/>
                  </a:outerShdw>
                </a:effectLst>
                <a:latin typeface="Arial" charset="0"/>
                <a:cs typeface="Arial" charset="0"/>
              </a:rPr>
              <a:t>Population</a:t>
            </a:r>
            <a:r>
              <a:rPr lang="es-ES_tradnl" b="1" i="1" dirty="0">
                <a:solidFill>
                  <a:srgbClr val="000000"/>
                </a:solidFill>
                <a:effectLst>
                  <a:outerShdw blurRad="38100" dist="38100" dir="2700000" algn="tl">
                    <a:srgbClr val="C0C0C0"/>
                  </a:outerShdw>
                </a:effectLst>
                <a:latin typeface="Arial" charset="0"/>
                <a:cs typeface="Arial" charset="0"/>
              </a:rPr>
              <a:t>:	                     6700 </a:t>
            </a:r>
            <a:r>
              <a:rPr lang="es-ES_tradnl" b="1" i="1" dirty="0" err="1">
                <a:solidFill>
                  <a:srgbClr val="000000"/>
                </a:solidFill>
                <a:effectLst>
                  <a:outerShdw blurRad="38100" dist="38100" dir="2700000" algn="tl">
                    <a:srgbClr val="C0C0C0"/>
                  </a:outerShdw>
                </a:effectLst>
                <a:latin typeface="Arial" charset="0"/>
                <a:cs typeface="Arial" charset="0"/>
              </a:rPr>
              <a:t>Milions</a:t>
            </a:r>
            <a:endParaRPr lang="es-ES_tradnl" b="1" i="1" dirty="0">
              <a:solidFill>
                <a:srgbClr val="000000"/>
              </a:solidFill>
              <a:effectLst>
                <a:outerShdw blurRad="38100" dist="38100" dir="2700000" algn="tl">
                  <a:srgbClr val="C0C0C0"/>
                </a:outerShdw>
              </a:effectLst>
              <a:latin typeface="Arial" charset="0"/>
              <a:cs typeface="Arial" charset="0"/>
            </a:endParaRPr>
          </a:p>
          <a:p>
            <a:pPr defTabSz="914400">
              <a:defRPr/>
            </a:pPr>
            <a:r>
              <a:rPr lang="es-ES_tradnl" b="1" i="1" dirty="0" err="1">
                <a:solidFill>
                  <a:srgbClr val="000000"/>
                </a:solidFill>
                <a:effectLst>
                  <a:outerShdw blurRad="38100" dist="38100" dir="2700000" algn="tl">
                    <a:srgbClr val="C0C0C0"/>
                  </a:outerShdw>
                </a:effectLst>
                <a:latin typeface="Arial" charset="0"/>
                <a:cs typeface="Arial" charset="0"/>
              </a:rPr>
              <a:t>Infected</a:t>
            </a:r>
            <a:r>
              <a:rPr lang="es-ES_tradnl" b="1" i="1" dirty="0">
                <a:solidFill>
                  <a:srgbClr val="000000"/>
                </a:solidFill>
                <a:effectLst>
                  <a:outerShdw blurRad="38100" dist="38100" dir="2700000" algn="tl">
                    <a:srgbClr val="C0C0C0"/>
                  </a:outerShdw>
                </a:effectLst>
                <a:latin typeface="Arial" charset="0"/>
                <a:cs typeface="Arial" charset="0"/>
              </a:rPr>
              <a:t> </a:t>
            </a:r>
            <a:r>
              <a:rPr lang="es-ES_tradnl" b="1" i="1" dirty="0" err="1">
                <a:solidFill>
                  <a:srgbClr val="000000"/>
                </a:solidFill>
                <a:effectLst>
                  <a:outerShdw blurRad="38100" dist="38100" dir="2700000" algn="tl">
                    <a:srgbClr val="C0C0C0"/>
                  </a:outerShdw>
                </a:effectLst>
                <a:latin typeface="Arial" charset="0"/>
                <a:cs typeface="Arial" charset="0"/>
              </a:rPr>
              <a:t>with</a:t>
            </a:r>
            <a:r>
              <a:rPr lang="es-ES_tradnl" b="1" i="1" dirty="0">
                <a:solidFill>
                  <a:srgbClr val="000000"/>
                </a:solidFill>
                <a:effectLst>
                  <a:outerShdw blurRad="38100" dist="38100" dir="2700000" algn="tl">
                    <a:srgbClr val="C0C0C0"/>
                  </a:outerShdw>
                </a:effectLst>
                <a:latin typeface="Arial" charset="0"/>
                <a:cs typeface="Arial" charset="0"/>
              </a:rPr>
              <a:t> M.TB:		       2300 </a:t>
            </a:r>
            <a:r>
              <a:rPr lang="es-ES_tradnl" b="1" i="1" dirty="0" err="1">
                <a:solidFill>
                  <a:srgbClr val="000000"/>
                </a:solidFill>
                <a:effectLst>
                  <a:outerShdw blurRad="38100" dist="38100" dir="2700000" algn="tl">
                    <a:srgbClr val="C0C0C0"/>
                  </a:outerShdw>
                </a:effectLst>
                <a:latin typeface="Arial" charset="0"/>
                <a:cs typeface="Arial" charset="0"/>
              </a:rPr>
              <a:t>Milions</a:t>
            </a:r>
            <a:endParaRPr lang="es-ES_tradnl" b="1" i="1" dirty="0">
              <a:solidFill>
                <a:srgbClr val="000000"/>
              </a:solidFill>
              <a:effectLst>
                <a:outerShdw blurRad="38100" dist="38100" dir="2700000" algn="tl">
                  <a:srgbClr val="C0C0C0"/>
                </a:outerShdw>
              </a:effectLst>
              <a:latin typeface="Arial" charset="0"/>
              <a:cs typeface="Arial" charset="0"/>
            </a:endParaRPr>
          </a:p>
          <a:p>
            <a:pPr defTabSz="914400">
              <a:defRPr/>
            </a:pPr>
            <a:r>
              <a:rPr lang="es-ES_tradnl" b="1" i="1" dirty="0" err="1">
                <a:solidFill>
                  <a:srgbClr val="000000"/>
                </a:solidFill>
                <a:effectLst>
                  <a:outerShdw blurRad="38100" dist="38100" dir="2700000" algn="tl">
                    <a:srgbClr val="C0C0C0"/>
                  </a:outerShdw>
                </a:effectLst>
                <a:latin typeface="Arial" charset="0"/>
                <a:cs typeface="Arial" charset="0"/>
              </a:rPr>
              <a:t>WithTB</a:t>
            </a:r>
            <a:r>
              <a:rPr lang="es-ES_tradnl" b="1" i="1" dirty="0">
                <a:solidFill>
                  <a:srgbClr val="000000"/>
                </a:solidFill>
                <a:effectLst>
                  <a:outerShdw blurRad="38100" dist="38100" dir="2700000" algn="tl">
                    <a:srgbClr val="C0C0C0"/>
                  </a:outerShdw>
                </a:effectLst>
                <a:latin typeface="Arial" charset="0"/>
                <a:cs typeface="Arial" charset="0"/>
              </a:rPr>
              <a:t> </a:t>
            </a:r>
            <a:r>
              <a:rPr lang="es-ES_tradnl" b="1" i="1" dirty="0" err="1">
                <a:solidFill>
                  <a:srgbClr val="000000"/>
                </a:solidFill>
                <a:effectLst>
                  <a:outerShdw blurRad="38100" dist="38100" dir="2700000" algn="tl">
                    <a:srgbClr val="C0C0C0"/>
                  </a:outerShdw>
                </a:effectLst>
                <a:latin typeface="Arial" charset="0"/>
                <a:cs typeface="Arial" charset="0"/>
              </a:rPr>
              <a:t>Disease</a:t>
            </a:r>
            <a:r>
              <a:rPr lang="es-ES_tradnl" b="1" i="1" dirty="0">
                <a:solidFill>
                  <a:srgbClr val="000000"/>
                </a:solidFill>
                <a:effectLst>
                  <a:outerShdw blurRad="38100" dist="38100" dir="2700000" algn="tl">
                    <a:srgbClr val="C0C0C0"/>
                  </a:outerShdw>
                </a:effectLst>
                <a:latin typeface="Arial" charset="0"/>
                <a:cs typeface="Arial" charset="0"/>
              </a:rPr>
              <a:t>:                                        8.8 </a:t>
            </a:r>
            <a:r>
              <a:rPr lang="es-ES_tradnl" b="1" i="1" dirty="0" err="1">
                <a:solidFill>
                  <a:srgbClr val="000000"/>
                </a:solidFill>
                <a:effectLst>
                  <a:outerShdw blurRad="38100" dist="38100" dir="2700000" algn="tl">
                    <a:srgbClr val="C0C0C0"/>
                  </a:outerShdw>
                </a:effectLst>
                <a:latin typeface="Arial" charset="0"/>
                <a:cs typeface="Arial" charset="0"/>
              </a:rPr>
              <a:t>Milions</a:t>
            </a:r>
            <a:endParaRPr lang="es-ES_tradnl" dirty="0">
              <a:solidFill>
                <a:srgbClr val="000000"/>
              </a:solidFill>
              <a:latin typeface="Arial" charset="0"/>
              <a:cs typeface="Arial" charset="0"/>
            </a:endParaRPr>
          </a:p>
        </p:txBody>
      </p:sp>
      <p:sp>
        <p:nvSpPr>
          <p:cNvPr id="141315" name="CasellaDiTesto 3"/>
          <p:cNvSpPr txBox="1">
            <a:spLocks noChangeArrowheads="1"/>
          </p:cNvSpPr>
          <p:nvPr/>
        </p:nvSpPr>
        <p:spPr bwMode="auto">
          <a:xfrm>
            <a:off x="2771780" y="1484313"/>
            <a:ext cx="3095625" cy="923330"/>
          </a:xfrm>
          <a:prstGeom prst="rect">
            <a:avLst/>
          </a:prstGeom>
          <a:solidFill>
            <a:srgbClr val="C00000"/>
          </a:solidFill>
          <a:ln w="9525">
            <a:noFill/>
            <a:miter lim="800000"/>
            <a:headEnd/>
            <a:tailEnd/>
          </a:ln>
        </p:spPr>
        <p:txBody>
          <a:bodyPr>
            <a:spAutoFit/>
          </a:bodyPr>
          <a:lstStyle/>
          <a:p>
            <a:pPr defTabSz="914400" fontAlgn="base">
              <a:spcBef>
                <a:spcPct val="0"/>
              </a:spcBef>
              <a:spcAft>
                <a:spcPct val="0"/>
              </a:spcAft>
            </a:pPr>
            <a:r>
              <a:rPr lang="en-GB" altLang="en-US">
                <a:solidFill>
                  <a:srgbClr val="FFFFFF"/>
                </a:solidFill>
                <a:cs typeface="Arial" charset="0"/>
              </a:rPr>
              <a:t>TB Disease</a:t>
            </a:r>
            <a:endParaRPr lang="it-IT" altLang="en-US">
              <a:solidFill>
                <a:srgbClr val="FFFFFF"/>
              </a:solidFill>
              <a:cs typeface="Arial" charset="0"/>
            </a:endParaRPr>
          </a:p>
          <a:p>
            <a:pPr defTabSz="914400" fontAlgn="base">
              <a:spcBef>
                <a:spcPct val="0"/>
              </a:spcBef>
              <a:spcAft>
                <a:spcPct val="0"/>
              </a:spcAft>
            </a:pPr>
            <a:r>
              <a:rPr lang="en-GB" altLang="en-US">
                <a:solidFill>
                  <a:srgbClr val="FFFFFF"/>
                </a:solidFill>
                <a:cs typeface="Arial" charset="0"/>
              </a:rPr>
              <a:t>- Activity</a:t>
            </a:r>
            <a:endParaRPr lang="it-IT" altLang="en-US">
              <a:solidFill>
                <a:srgbClr val="FFFFFF"/>
              </a:solidFill>
              <a:cs typeface="Arial" charset="0"/>
            </a:endParaRPr>
          </a:p>
          <a:p>
            <a:pPr defTabSz="914400" fontAlgn="base">
              <a:spcBef>
                <a:spcPct val="0"/>
              </a:spcBef>
              <a:spcAft>
                <a:spcPct val="0"/>
              </a:spcAft>
            </a:pPr>
            <a:r>
              <a:rPr lang="en-GB" altLang="en-US">
                <a:solidFill>
                  <a:srgbClr val="FFFFFF"/>
                </a:solidFill>
                <a:cs typeface="Arial" charset="0"/>
              </a:rPr>
              <a:t>- Transmission</a:t>
            </a:r>
            <a:endParaRPr lang="it-IT" altLang="en-US">
              <a:solidFill>
                <a:srgbClr val="FFFFFF"/>
              </a:solidFill>
              <a:cs typeface="Arial" charset="0"/>
            </a:endParaRPr>
          </a:p>
        </p:txBody>
      </p:sp>
      <p:sp>
        <p:nvSpPr>
          <p:cNvPr id="141316" name="CasellaDiTesto 4"/>
          <p:cNvSpPr txBox="1">
            <a:spLocks noChangeArrowheads="1"/>
          </p:cNvSpPr>
          <p:nvPr/>
        </p:nvSpPr>
        <p:spPr bwMode="auto">
          <a:xfrm>
            <a:off x="2771775" y="4452181"/>
            <a:ext cx="3024188" cy="646331"/>
          </a:xfrm>
          <a:prstGeom prst="rect">
            <a:avLst/>
          </a:prstGeom>
          <a:solidFill>
            <a:srgbClr val="C00000"/>
          </a:solidFill>
          <a:ln w="9525">
            <a:noFill/>
            <a:miter lim="800000"/>
            <a:headEnd/>
            <a:tailEnd/>
          </a:ln>
        </p:spPr>
        <p:txBody>
          <a:bodyPr>
            <a:spAutoFit/>
          </a:bodyPr>
          <a:lstStyle/>
          <a:p>
            <a:pPr defTabSz="914400" fontAlgn="base">
              <a:spcBef>
                <a:spcPct val="0"/>
              </a:spcBef>
              <a:spcAft>
                <a:spcPct val="0"/>
              </a:spcAft>
            </a:pPr>
            <a:r>
              <a:rPr lang="en-GB" altLang="en-US">
                <a:solidFill>
                  <a:srgbClr val="FFFFFF"/>
                </a:solidFill>
                <a:cs typeface="Arial" charset="0"/>
              </a:rPr>
              <a:t>Not infected </a:t>
            </a:r>
            <a:endParaRPr lang="it-IT" altLang="en-US">
              <a:solidFill>
                <a:srgbClr val="FFFFFF"/>
              </a:solidFill>
              <a:cs typeface="Arial" charset="0"/>
            </a:endParaRPr>
          </a:p>
          <a:p>
            <a:pPr defTabSz="914400" fontAlgn="base">
              <a:spcBef>
                <a:spcPct val="0"/>
              </a:spcBef>
              <a:spcAft>
                <a:spcPct val="0"/>
              </a:spcAft>
            </a:pPr>
            <a:r>
              <a:rPr lang="en-GB" altLang="en-US">
                <a:solidFill>
                  <a:srgbClr val="FFFFFF"/>
                </a:solidFill>
                <a:cs typeface="Arial" charset="0"/>
              </a:rPr>
              <a:t>- PPD Neg.</a:t>
            </a:r>
            <a:endParaRPr lang="it-IT" altLang="en-US">
              <a:solidFill>
                <a:srgbClr val="FFFFFF"/>
              </a:solidFill>
              <a:cs typeface="Arial" charset="0"/>
            </a:endParaRPr>
          </a:p>
        </p:txBody>
      </p:sp>
      <p:sp>
        <p:nvSpPr>
          <p:cNvPr id="141317" name="CasellaDiTesto 5"/>
          <p:cNvSpPr txBox="1">
            <a:spLocks noChangeArrowheads="1"/>
          </p:cNvSpPr>
          <p:nvPr/>
        </p:nvSpPr>
        <p:spPr bwMode="auto">
          <a:xfrm>
            <a:off x="2771775" y="3068638"/>
            <a:ext cx="3168650" cy="923330"/>
          </a:xfrm>
          <a:prstGeom prst="rect">
            <a:avLst/>
          </a:prstGeom>
          <a:solidFill>
            <a:srgbClr val="C00000"/>
          </a:solidFill>
          <a:ln w="9525">
            <a:noFill/>
            <a:miter lim="800000"/>
            <a:headEnd/>
            <a:tailEnd/>
          </a:ln>
        </p:spPr>
        <p:txBody>
          <a:bodyPr>
            <a:spAutoFit/>
          </a:bodyPr>
          <a:lstStyle/>
          <a:p>
            <a:pPr defTabSz="914400" fontAlgn="base">
              <a:spcBef>
                <a:spcPct val="0"/>
              </a:spcBef>
              <a:spcAft>
                <a:spcPct val="0"/>
              </a:spcAft>
            </a:pPr>
            <a:r>
              <a:rPr lang="en-GB" altLang="en-US">
                <a:solidFill>
                  <a:srgbClr val="FFFFFF"/>
                </a:solidFill>
                <a:cs typeface="Arial" charset="0"/>
              </a:rPr>
              <a:t>TB Infection </a:t>
            </a:r>
            <a:endParaRPr lang="it-IT" altLang="en-US">
              <a:solidFill>
                <a:srgbClr val="FFFFFF"/>
              </a:solidFill>
              <a:cs typeface="Arial" charset="0"/>
            </a:endParaRPr>
          </a:p>
          <a:p>
            <a:pPr defTabSz="914400" fontAlgn="base">
              <a:spcBef>
                <a:spcPct val="0"/>
              </a:spcBef>
              <a:spcAft>
                <a:spcPct val="0"/>
              </a:spcAft>
            </a:pPr>
            <a:r>
              <a:rPr lang="en-GB" altLang="en-US">
                <a:solidFill>
                  <a:srgbClr val="FFFFFF"/>
                </a:solidFill>
                <a:cs typeface="Arial" charset="0"/>
              </a:rPr>
              <a:t>- PPD Pos.</a:t>
            </a:r>
            <a:endParaRPr lang="it-IT" altLang="en-US">
              <a:solidFill>
                <a:srgbClr val="FFFFFF"/>
              </a:solidFill>
              <a:cs typeface="Arial" charset="0"/>
            </a:endParaRPr>
          </a:p>
          <a:p>
            <a:pPr defTabSz="914400" fontAlgn="base">
              <a:spcBef>
                <a:spcPct val="0"/>
              </a:spcBef>
              <a:spcAft>
                <a:spcPct val="0"/>
              </a:spcAft>
            </a:pPr>
            <a:r>
              <a:rPr lang="en-GB" altLang="en-US" i="1">
                <a:solidFill>
                  <a:srgbClr val="FFFFFF"/>
                </a:solidFill>
                <a:cs typeface="Arial" charset="0"/>
              </a:rPr>
              <a:t>- </a:t>
            </a:r>
            <a:r>
              <a:rPr lang="en-GB" altLang="en-US">
                <a:solidFill>
                  <a:srgbClr val="FFFFFF"/>
                </a:solidFill>
                <a:cs typeface="Arial" charset="0"/>
              </a:rPr>
              <a:t>Latent TB</a:t>
            </a:r>
            <a:endParaRPr lang="it-IT" altLang="en-US">
              <a:solidFill>
                <a:srgbClr val="FFFFFF"/>
              </a:solidFill>
              <a:cs typeface="Arial" charset="0"/>
            </a:endParaRPr>
          </a:p>
        </p:txBody>
      </p:sp>
      <p:sp>
        <p:nvSpPr>
          <p:cNvPr id="141318" name="CasellaDiTesto 6"/>
          <p:cNvSpPr txBox="1">
            <a:spLocks noChangeArrowheads="1"/>
          </p:cNvSpPr>
          <p:nvPr/>
        </p:nvSpPr>
        <p:spPr bwMode="auto">
          <a:xfrm>
            <a:off x="8" y="-242888"/>
            <a:ext cx="6443663" cy="1200151"/>
          </a:xfrm>
          <a:prstGeom prst="rect">
            <a:avLst/>
          </a:prstGeom>
          <a:solidFill>
            <a:srgbClr val="C00000"/>
          </a:solidFill>
          <a:ln w="9525">
            <a:noFill/>
            <a:miter lim="800000"/>
            <a:headEnd/>
            <a:tailEnd/>
          </a:ln>
        </p:spPr>
        <p:txBody>
          <a:bodyPr>
            <a:spAutoFit/>
          </a:bodyPr>
          <a:lstStyle/>
          <a:p>
            <a:pPr defTabSz="914400" fontAlgn="base">
              <a:spcBef>
                <a:spcPct val="0"/>
              </a:spcBef>
              <a:spcAft>
                <a:spcPct val="0"/>
              </a:spcAft>
            </a:pPr>
            <a:r>
              <a:rPr lang="en-GB" altLang="en-US" sz="3600" b="1">
                <a:solidFill>
                  <a:srgbClr val="FFFFFF"/>
                </a:solidFill>
                <a:cs typeface="Arial" charset="0"/>
              </a:rPr>
              <a:t>TB Infection and TB Disease</a:t>
            </a:r>
          </a:p>
          <a:p>
            <a:pPr defTabSz="914400" fontAlgn="base">
              <a:spcBef>
                <a:spcPct val="0"/>
              </a:spcBef>
              <a:spcAft>
                <a:spcPct val="0"/>
              </a:spcAft>
            </a:pPr>
            <a:endParaRPr lang="it-IT" altLang="en-US" sz="3600" b="1">
              <a:solidFill>
                <a:srgbClr val="FFFFFF"/>
              </a:solidFill>
              <a:cs typeface="Arial" charset="0"/>
            </a:endParaRPr>
          </a:p>
        </p:txBody>
      </p:sp>
    </p:spTree>
    <p:extLst>
      <p:ext uri="{BB962C8B-B14F-4D97-AF65-F5344CB8AC3E}">
        <p14:creationId xmlns:p14="http://schemas.microsoft.com/office/powerpoint/2010/main" val="394118077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Systematic testing for LTBI is </a:t>
            </a:r>
            <a:r>
              <a:rPr lang="en-US" dirty="0" smtClean="0">
                <a:solidFill>
                  <a:srgbClr val="C00000"/>
                </a:solidFill>
              </a:rPr>
              <a:t>not recommended</a:t>
            </a:r>
            <a:r>
              <a:rPr lang="en-US" dirty="0" smtClean="0"/>
              <a:t>:</a:t>
            </a:r>
            <a:endParaRPr lang="fa-IR" dirty="0"/>
          </a:p>
        </p:txBody>
      </p:sp>
      <p:sp>
        <p:nvSpPr>
          <p:cNvPr id="3" name="Content Placeholder 2"/>
          <p:cNvSpPr>
            <a:spLocks noGrp="1"/>
          </p:cNvSpPr>
          <p:nvPr>
            <p:ph idx="1"/>
          </p:nvPr>
        </p:nvSpPr>
        <p:spPr/>
        <p:txBody>
          <a:bodyPr/>
          <a:lstStyle/>
          <a:p>
            <a:endParaRPr lang="en-US" dirty="0" smtClean="0"/>
          </a:p>
          <a:p>
            <a:r>
              <a:rPr lang="en-US" dirty="0" smtClean="0"/>
              <a:t>DM</a:t>
            </a:r>
          </a:p>
          <a:p>
            <a:r>
              <a:rPr lang="en-US" dirty="0" smtClean="0"/>
              <a:t>Smokers</a:t>
            </a:r>
          </a:p>
          <a:p>
            <a:r>
              <a:rPr lang="en-US" dirty="0" smtClean="0"/>
              <a:t>Alcoholics</a:t>
            </a:r>
          </a:p>
          <a:p>
            <a:r>
              <a:rPr lang="en-US" dirty="0" smtClean="0"/>
              <a:t>Underweight</a:t>
            </a:r>
            <a:endParaRPr lang="fa-IR" dirty="0"/>
          </a:p>
        </p:txBody>
      </p:sp>
      <p:sp>
        <p:nvSpPr>
          <p:cNvPr id="4" name="Rectangle 3"/>
          <p:cNvSpPr/>
          <p:nvPr/>
        </p:nvSpPr>
        <p:spPr>
          <a:xfrm>
            <a:off x="457200" y="6211669"/>
            <a:ext cx="8458200" cy="369332"/>
          </a:xfrm>
          <a:prstGeom prst="rect">
            <a:avLst/>
          </a:prstGeom>
        </p:spPr>
        <p:txBody>
          <a:bodyPr wrap="square" lIns="91436" tIns="45716" rIns="91436" bIns="45716">
            <a:spAutoFit/>
          </a:bodyPr>
          <a:lstStyle/>
          <a:p>
            <a:r>
              <a:rPr lang="en-US" i="1" dirty="0" smtClean="0"/>
              <a:t>Guidelines on the management of latent tuberculosis infection  WHO 2014</a:t>
            </a:r>
            <a:endParaRPr lang="fa-IR" dirty="0"/>
          </a:p>
        </p:txBody>
      </p:sp>
      <p:pic>
        <p:nvPicPr>
          <p:cNvPr id="5" name="Picture 7" descr="Picture1"/>
          <p:cNvPicPr>
            <a:picLocks noChangeAspect="1" noChangeArrowheads="1"/>
          </p:cNvPicPr>
          <p:nvPr/>
        </p:nvPicPr>
        <p:blipFill>
          <a:blip r:embed="rId3"/>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nvGraphicFramePr>
        <p:xfrm>
          <a:off x="457200" y="342900"/>
          <a:ext cx="8298180" cy="6103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5" name="Slide Number Placeholder 2"/>
          <p:cNvSpPr>
            <a:spLocks noGrp="1"/>
          </p:cNvSpPr>
          <p:nvPr>
            <p:ph type="sldNum" sz="quarter" idx="12"/>
          </p:nvPr>
        </p:nvSpPr>
        <p:spPr bwMode="auto">
          <a:noFill/>
          <a:ln>
            <a:miter lim="800000"/>
            <a:headEnd/>
            <a:tailEnd/>
          </a:ln>
        </p:spPr>
        <p:txBody>
          <a:bodyPr/>
          <a:lstStyle/>
          <a:p>
            <a:fld id="{BDD232CF-F366-4B27-9F7B-86114F00F213}" type="slidenum">
              <a:rPr lang="en-US" smtClean="0"/>
              <a:pPr/>
              <a:t>31</a:t>
            </a:fld>
            <a:endParaRPr lang="en-US" smtClean="0"/>
          </a:p>
        </p:txBody>
      </p:sp>
      <p:pic>
        <p:nvPicPr>
          <p:cNvPr id="5" name="Picture 7" descr="Picture1"/>
          <p:cNvPicPr>
            <a:picLocks noChangeAspect="1" noChangeArrowheads="1"/>
          </p:cNvPicPr>
          <p:nvPr/>
        </p:nvPicPr>
        <p:blipFill>
          <a:blip r:embed="rId8"/>
          <a:srcRect/>
          <a:stretch>
            <a:fillRect/>
          </a:stretch>
        </p:blipFill>
        <p:spPr bwMode="auto">
          <a:xfrm>
            <a:off x="0" y="6180138"/>
            <a:ext cx="1082675" cy="67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67560" y="381000"/>
            <a:ext cx="8153400" cy="685799"/>
          </a:xfrm>
        </p:spPr>
        <p:txBody>
          <a:bodyPr/>
          <a:lstStyle/>
          <a:p>
            <a:pPr algn="ctr"/>
            <a:r>
              <a:rPr lang="fa-IR" b="1" dirty="0"/>
              <a:t>اقدامات اوليه در رد سل فعال</a:t>
            </a:r>
            <a:r>
              <a:rPr lang="en-US" dirty="0"/>
              <a:t/>
            </a:r>
            <a:br>
              <a:rPr lang="en-US" dirty="0"/>
            </a:br>
            <a:endParaRPr lang="en-US" dirty="0"/>
          </a:p>
        </p:txBody>
      </p:sp>
      <p:sp>
        <p:nvSpPr>
          <p:cNvPr id="7" name="Content Placeholder 6"/>
          <p:cNvSpPr>
            <a:spLocks noGrp="1"/>
          </p:cNvSpPr>
          <p:nvPr>
            <p:ph sz="quarter" idx="1"/>
          </p:nvPr>
        </p:nvSpPr>
        <p:spPr>
          <a:xfrm>
            <a:off x="567560" y="1663412"/>
            <a:ext cx="8153400" cy="5205412"/>
          </a:xfrm>
        </p:spPr>
        <p:txBody>
          <a:bodyPr/>
          <a:lstStyle/>
          <a:p>
            <a:pPr marL="0" marR="0" algn="justLow" rtl="1">
              <a:lnSpc>
                <a:spcPct val="115000"/>
              </a:lnSpc>
              <a:spcBef>
                <a:spcPts val="0"/>
              </a:spcBef>
              <a:spcAft>
                <a:spcPts val="1000"/>
              </a:spcAft>
            </a:pPr>
            <a:r>
              <a:rPr lang="fa-IR" sz="3200" dirty="0">
                <a:latin typeface="Calibri" panose="020F0502020204030204" pitchFamily="34" charset="0"/>
                <a:ea typeface="Times New Roman" panose="02020603050405020304" pitchFamily="18" charset="0"/>
                <a:cs typeface="Nazanin" panose="00000400000000000000" pitchFamily="2" charset="-78"/>
              </a:rPr>
              <a:t>در برخورد با فردي که با بيمار مسلول تماس نزديک داشته است، اولين اقدام رد سل فعال مي </a:t>
            </a:r>
            <a:r>
              <a:rPr lang="fa-IR" sz="3200" dirty="0" smtClean="0">
                <a:latin typeface="Calibri" panose="020F0502020204030204" pitchFamily="34" charset="0"/>
                <a:ea typeface="Times New Roman" panose="02020603050405020304" pitchFamily="18" charset="0"/>
                <a:cs typeface="Nazanin" panose="00000400000000000000" pitchFamily="2" charset="-78"/>
              </a:rPr>
              <a:t>باشد</a:t>
            </a:r>
            <a:r>
              <a:rPr lang="en-US" sz="3200" dirty="0" smtClean="0">
                <a:latin typeface="Calibri" panose="020F0502020204030204" pitchFamily="34" charset="0"/>
                <a:ea typeface="Times New Roman" panose="02020603050405020304" pitchFamily="18" charset="0"/>
                <a:cs typeface="Nazanin" panose="00000400000000000000" pitchFamily="2" charset="-78"/>
              </a:rPr>
              <a:t>.</a:t>
            </a:r>
          </a:p>
          <a:p>
            <a:pPr marL="0" marR="0" algn="justLow" rtl="1">
              <a:lnSpc>
                <a:spcPct val="115000"/>
              </a:lnSpc>
              <a:spcBef>
                <a:spcPts val="0"/>
              </a:spcBef>
              <a:spcAft>
                <a:spcPts val="1000"/>
              </a:spcAft>
            </a:pPr>
            <a:endParaRPr lang="en-US" sz="3200" dirty="0">
              <a:latin typeface="Calibri" panose="020F0502020204030204" pitchFamily="34" charset="0"/>
              <a:ea typeface="Times New Roman" panose="02020603050405020304" pitchFamily="18" charset="0"/>
              <a:cs typeface="Nazanin" panose="00000400000000000000" pitchFamily="2" charset="-78"/>
            </a:endParaRPr>
          </a:p>
          <a:p>
            <a:pPr marL="0" marR="0" algn="justLow" rtl="1">
              <a:lnSpc>
                <a:spcPct val="115000"/>
              </a:lnSpc>
              <a:spcBef>
                <a:spcPts val="0"/>
              </a:spcBef>
              <a:spcAft>
                <a:spcPts val="1000"/>
              </a:spcAft>
            </a:pPr>
            <a:r>
              <a:rPr lang="fa-IR" sz="3200" dirty="0" smtClean="0">
                <a:latin typeface="Calibri" panose="020F0502020204030204" pitchFamily="34" charset="0"/>
                <a:ea typeface="Times New Roman" panose="02020603050405020304" pitchFamily="18" charset="0"/>
                <a:cs typeface="Nazanin" panose="00000400000000000000" pitchFamily="2" charset="-78"/>
              </a:rPr>
              <a:t> لذا  </a:t>
            </a:r>
            <a:r>
              <a:rPr lang="fa-IR" sz="3200" dirty="0">
                <a:latin typeface="Calibri" panose="020F0502020204030204" pitchFamily="34" charset="0"/>
                <a:ea typeface="Times New Roman" panose="02020603050405020304" pitchFamily="18" charset="0"/>
                <a:cs typeface="Nazanin" panose="00000400000000000000" pitchFamily="2" charset="-78"/>
              </a:rPr>
              <a:t>در صورت شک به سل فعال ابتدا بايد بيماري رد و سپس بررسي هاي مربوط به </a:t>
            </a:r>
            <a:r>
              <a:rPr lang="en-US" sz="3200" dirty="0">
                <a:latin typeface="Calibri" panose="020F0502020204030204" pitchFamily="34" charset="0"/>
                <a:ea typeface="Times New Roman" panose="02020603050405020304" pitchFamily="18" charset="0"/>
                <a:cs typeface="Nazanin" panose="00000400000000000000" pitchFamily="2" charset="-78"/>
              </a:rPr>
              <a:t> LTBI</a:t>
            </a:r>
            <a:r>
              <a:rPr lang="fa-IR" sz="3200" dirty="0">
                <a:latin typeface="Calibri" panose="020F0502020204030204" pitchFamily="34" charset="0"/>
                <a:ea typeface="Times New Roman" panose="02020603050405020304" pitchFamily="18" charset="0"/>
                <a:cs typeface="Nazanin" panose="00000400000000000000" pitchFamily="2" charset="-78"/>
              </a:rPr>
              <a:t> انجام شود. ضروري است دقت شود که تا سل فعال رد نشده درمان </a:t>
            </a:r>
            <a:r>
              <a:rPr lang="en-US" sz="3200" dirty="0">
                <a:latin typeface="Calibri" panose="020F0502020204030204" pitchFamily="34" charset="0"/>
                <a:ea typeface="Times New Roman" panose="02020603050405020304" pitchFamily="18" charset="0"/>
                <a:cs typeface="Nazanin" panose="00000400000000000000" pitchFamily="2" charset="-78"/>
              </a:rPr>
              <a:t>LTBI</a:t>
            </a:r>
            <a:r>
              <a:rPr lang="fa-IR" sz="3200" dirty="0">
                <a:latin typeface="Calibri" panose="020F0502020204030204" pitchFamily="34" charset="0"/>
                <a:ea typeface="Times New Roman" panose="02020603050405020304" pitchFamily="18" charset="0"/>
                <a:cs typeface="Nazanin" panose="00000400000000000000" pitchFamily="2" charset="-78"/>
              </a:rPr>
              <a:t> به هيچ عنوان شروع نشود.</a:t>
            </a:r>
            <a:endParaRPr lang="en-US" sz="2400" dirty="0">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2" name="Slide Number Placeholder 1"/>
          <p:cNvSpPr>
            <a:spLocks noGrp="1"/>
          </p:cNvSpPr>
          <p:nvPr>
            <p:ph type="sldNum" sz="quarter" idx="12"/>
          </p:nvPr>
        </p:nvSpPr>
        <p:spPr/>
        <p:txBody>
          <a:bodyPr>
            <a:normAutofit fontScale="85000" lnSpcReduction="20000"/>
          </a:bodyPr>
          <a:lstStyle/>
          <a:p>
            <a:pPr>
              <a:defRPr/>
            </a:pPr>
            <a:fld id="{5B67CDEF-0915-4A9F-95C6-3439F3870C38}" type="slidenum">
              <a:rPr lang="en-US" smtClean="0"/>
              <a:pPr>
                <a:defRPr/>
              </a:pPr>
              <a:t>32</a:t>
            </a:fld>
            <a:endParaRPr lang="en-US"/>
          </a:p>
        </p:txBody>
      </p:sp>
    </p:spTree>
    <p:extLst>
      <p:ext uri="{BB962C8B-B14F-4D97-AF65-F5344CB8AC3E}">
        <p14:creationId xmlns:p14="http://schemas.microsoft.com/office/powerpoint/2010/main" val="2983192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609600"/>
            <a:ext cx="8153400" cy="5486400"/>
          </a:xfrm>
        </p:spPr>
        <p:txBody>
          <a:bodyPr/>
          <a:lstStyle/>
          <a:p>
            <a:pPr algn="just" rtl="1"/>
            <a:r>
              <a:rPr lang="fa-IR" dirty="0"/>
              <a:t>رد سل فعال با گرفتن  شرح حال و انجام معاينه باليني شروع مي شود. به اين منظور بايد علايم مرتبط با سل فعال از افراد در معرض تماس سوال گردد و چنانچه فرد علامتدار است جهت تشخيص يا رد بيماري بر اساس دستورالعمل کشوري بيماري سل اقدام گردد. </a:t>
            </a:r>
            <a:endParaRPr lang="en-US" dirty="0" smtClean="0"/>
          </a:p>
          <a:p>
            <a:pPr algn="just" rtl="1"/>
            <a:endParaRPr lang="en-US" dirty="0"/>
          </a:p>
          <a:p>
            <a:pPr algn="just" rtl="1"/>
            <a:r>
              <a:rPr lang="fa-IR" dirty="0" smtClean="0"/>
              <a:t>تاکيد </a:t>
            </a:r>
            <a:r>
              <a:rPr lang="fa-IR" dirty="0"/>
              <a:t>بر علايم اصلي بيماري سل ريوي شامل  </a:t>
            </a:r>
            <a:r>
              <a:rPr lang="fa-IR" dirty="0">
                <a:solidFill>
                  <a:srgbClr val="00B0F0"/>
                </a:solidFill>
              </a:rPr>
              <a:t>سرفه</a:t>
            </a:r>
            <a:r>
              <a:rPr lang="fa-IR" dirty="0"/>
              <a:t>، </a:t>
            </a:r>
            <a:r>
              <a:rPr lang="fa-IR" dirty="0">
                <a:solidFill>
                  <a:srgbClr val="00B0F0"/>
                </a:solidFill>
              </a:rPr>
              <a:t>خلط</a:t>
            </a:r>
            <a:r>
              <a:rPr lang="fa-IR" dirty="0"/>
              <a:t> (خصوصا خلط خوني)، </a:t>
            </a:r>
            <a:r>
              <a:rPr lang="fa-IR" dirty="0">
                <a:solidFill>
                  <a:srgbClr val="00B0F0"/>
                </a:solidFill>
              </a:rPr>
              <a:t>تب</a:t>
            </a:r>
            <a:r>
              <a:rPr lang="fa-IR" dirty="0"/>
              <a:t>، </a:t>
            </a:r>
            <a:r>
              <a:rPr lang="fa-IR" dirty="0">
                <a:solidFill>
                  <a:srgbClr val="00B0F0"/>
                </a:solidFill>
              </a:rPr>
              <a:t>کاهش وزن</a:t>
            </a:r>
            <a:r>
              <a:rPr lang="fa-IR" dirty="0"/>
              <a:t>، </a:t>
            </a:r>
            <a:r>
              <a:rPr lang="fa-IR" dirty="0">
                <a:solidFill>
                  <a:srgbClr val="00B0F0"/>
                </a:solidFill>
              </a:rPr>
              <a:t>تعريق شبانه</a:t>
            </a:r>
            <a:r>
              <a:rPr lang="fa-IR" dirty="0"/>
              <a:t>، </a:t>
            </a:r>
            <a:r>
              <a:rPr lang="fa-IR" dirty="0">
                <a:solidFill>
                  <a:srgbClr val="00B0F0"/>
                </a:solidFill>
              </a:rPr>
              <a:t>تنگي نفس</a:t>
            </a:r>
            <a:r>
              <a:rPr lang="fa-IR" dirty="0"/>
              <a:t>، </a:t>
            </a:r>
            <a:r>
              <a:rPr lang="fa-IR" dirty="0">
                <a:solidFill>
                  <a:srgbClr val="00B0F0"/>
                </a:solidFill>
              </a:rPr>
              <a:t>درد قفسه سينه </a:t>
            </a:r>
            <a:r>
              <a:rPr lang="fa-IR" dirty="0"/>
              <a:t>و </a:t>
            </a:r>
            <a:r>
              <a:rPr lang="fa-IR" dirty="0">
                <a:solidFill>
                  <a:srgbClr val="00B0F0"/>
                </a:solidFill>
              </a:rPr>
              <a:t>خستگي مفرط </a:t>
            </a:r>
            <a:r>
              <a:rPr lang="fa-IR" dirty="0" smtClean="0"/>
              <a:t>و </a:t>
            </a:r>
            <a:r>
              <a:rPr lang="fa-IR" dirty="0"/>
              <a:t>همچنين توجه به علايم سل خارج ريوي ضروري است.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pPr>
              <a:defRPr/>
            </a:pPr>
            <a:fld id="{834D1A20-250B-4D4B-8AB3-302F11A057C2}" type="slidenum">
              <a:rPr lang="en-US" smtClean="0"/>
              <a:pPr>
                <a:defRPr/>
              </a:pPr>
              <a:t>33</a:t>
            </a:fld>
            <a:endParaRPr lang="en-US"/>
          </a:p>
        </p:txBody>
      </p:sp>
    </p:spTree>
    <p:extLst>
      <p:ext uri="{BB962C8B-B14F-4D97-AF65-F5344CB8AC3E}">
        <p14:creationId xmlns:p14="http://schemas.microsoft.com/office/powerpoint/2010/main" val="4141035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r>
              <a:rPr lang="ms-MY" sz="3600" b="1" dirty="0" smtClean="0">
                <a:solidFill>
                  <a:srgbClr val="FF0000"/>
                </a:solidFill>
                <a:latin typeface="Arial" pitchFamily="34" charset="0"/>
                <a:ea typeface="Calibri" pitchFamily="34" charset="0"/>
                <a:cs typeface="Arial" pitchFamily="34" charset="0"/>
              </a:rPr>
              <a:t>ANTITB REGIMENS FOR LTBI</a:t>
            </a:r>
            <a:endParaRPr lang="en-MY" sz="3600" dirty="0" smtClean="0">
              <a:solidFill>
                <a:srgbClr val="FF0000"/>
              </a:solidFill>
              <a:ea typeface="Calibri" pitchFamily="34" charset="0"/>
              <a:cs typeface="Arial" pitchFamily="34" charset="0"/>
            </a:endParaRPr>
          </a:p>
        </p:txBody>
      </p:sp>
      <p:graphicFrame>
        <p:nvGraphicFramePr>
          <p:cNvPr id="8" name="Table 7"/>
          <p:cNvGraphicFramePr>
            <a:graphicFrameLocks noGrp="1"/>
          </p:cNvGraphicFramePr>
          <p:nvPr/>
        </p:nvGraphicFramePr>
        <p:xfrm>
          <a:off x="0" y="1714508"/>
          <a:ext cx="9144000" cy="5143493"/>
        </p:xfrm>
        <a:graphic>
          <a:graphicData uri="http://schemas.openxmlformats.org/drawingml/2006/table">
            <a:tbl>
              <a:tblPr firstRow="1" firstCol="1" bandRow="1">
                <a:tableStyleId>{5C22544A-7EE6-4342-B048-85BDC9FD1C3A}</a:tableStyleId>
              </a:tblPr>
              <a:tblGrid>
                <a:gridCol w="1711650"/>
                <a:gridCol w="1390816"/>
                <a:gridCol w="2114538"/>
                <a:gridCol w="3926996"/>
              </a:tblGrid>
              <a:tr h="579273">
                <a:tc>
                  <a:txBody>
                    <a:bodyPr/>
                    <a:lstStyle/>
                    <a:p>
                      <a:pPr>
                        <a:lnSpc>
                          <a:spcPct val="115000"/>
                        </a:lnSpc>
                        <a:spcAft>
                          <a:spcPts val="0"/>
                        </a:spcAft>
                      </a:pPr>
                      <a:r>
                        <a:rPr lang="ms-MY" sz="1800" dirty="0">
                          <a:effectLst/>
                        </a:rPr>
                        <a:t>Drugs</a:t>
                      </a:r>
                      <a:endParaRPr lang="en-MY" sz="1800" dirty="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a:effectLst/>
                        </a:rPr>
                        <a:t>Duration</a:t>
                      </a:r>
                      <a:endParaRPr lang="en-MY" sz="180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a:effectLst/>
                        </a:rPr>
                        <a:t>Interval</a:t>
                      </a:r>
                      <a:endParaRPr lang="en-MY" sz="180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a:effectLst/>
                        </a:rPr>
                        <a:t>Completion criteria </a:t>
                      </a:r>
                      <a:endParaRPr lang="en-MY" sz="1800">
                        <a:effectLst/>
                        <a:latin typeface="Calibri"/>
                        <a:ea typeface="Calibri"/>
                        <a:cs typeface="Times New Roman"/>
                      </a:endParaRPr>
                    </a:p>
                  </a:txBody>
                  <a:tcPr marL="61718" marR="61718" marT="0" marB="0"/>
                </a:tc>
              </a:tr>
              <a:tr h="1777389">
                <a:tc>
                  <a:txBody>
                    <a:bodyPr/>
                    <a:lstStyle/>
                    <a:p>
                      <a:pPr algn="just">
                        <a:lnSpc>
                          <a:spcPct val="115000"/>
                        </a:lnSpc>
                        <a:spcAft>
                          <a:spcPts val="0"/>
                        </a:spcAft>
                      </a:pPr>
                      <a:r>
                        <a:rPr lang="ms-MY" sz="1800" dirty="0">
                          <a:effectLst/>
                        </a:rPr>
                        <a:t>Isoniazid</a:t>
                      </a:r>
                      <a:endParaRPr lang="en-MY" sz="1800" dirty="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dirty="0">
                          <a:effectLst/>
                        </a:rPr>
                        <a:t>6 - 9 months</a:t>
                      </a:r>
                      <a:endParaRPr lang="en-MY" sz="1800" dirty="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dirty="0">
                          <a:effectLst/>
                        </a:rPr>
                        <a:t>Daily</a:t>
                      </a:r>
                      <a:endParaRPr lang="en-MY" sz="1800" dirty="0">
                        <a:effectLst/>
                        <a:latin typeface="Calibri"/>
                        <a:ea typeface="Calibri"/>
                        <a:cs typeface="Times New Roman"/>
                      </a:endParaRPr>
                    </a:p>
                  </a:txBody>
                  <a:tcPr marL="61718" marR="61718" marT="0" marB="0"/>
                </a:tc>
                <a:tc>
                  <a:txBody>
                    <a:bodyPr/>
                    <a:lstStyle/>
                    <a:p>
                      <a:pPr marL="342900" lvl="0" indent="-342900" algn="just">
                        <a:lnSpc>
                          <a:spcPct val="115000"/>
                        </a:lnSpc>
                        <a:spcAft>
                          <a:spcPts val="0"/>
                        </a:spcAft>
                        <a:buFont typeface="Symbol"/>
                        <a:buChar char=""/>
                      </a:pPr>
                      <a:r>
                        <a:rPr lang="ms-MY" sz="1800" dirty="0">
                          <a:effectLst/>
                        </a:rPr>
                        <a:t>180 doses in 9 months </a:t>
                      </a:r>
                      <a:r>
                        <a:rPr lang="ms-MY" sz="1800" dirty="0" smtClean="0">
                          <a:effectLst/>
                        </a:rPr>
                        <a:t>       </a:t>
                      </a:r>
                    </a:p>
                    <a:p>
                      <a:pPr marL="342900" lvl="0" indent="-342900" algn="just">
                        <a:lnSpc>
                          <a:spcPct val="115000"/>
                        </a:lnSpc>
                        <a:spcAft>
                          <a:spcPts val="0"/>
                        </a:spcAft>
                        <a:buFont typeface="Symbol"/>
                        <a:buNone/>
                      </a:pPr>
                      <a:r>
                        <a:rPr lang="ms-MY" sz="1800" dirty="0" smtClean="0">
                          <a:effectLst/>
                        </a:rPr>
                        <a:t>       (</a:t>
                      </a:r>
                      <a:r>
                        <a:rPr lang="ms-MY" sz="1800" dirty="0">
                          <a:effectLst/>
                        </a:rPr>
                        <a:t>6-month regimen)</a:t>
                      </a:r>
                      <a:endParaRPr lang="en-MY" sz="1800" dirty="0">
                        <a:effectLst/>
                      </a:endParaRPr>
                    </a:p>
                    <a:p>
                      <a:pPr marL="342900" lvl="0" indent="-342900" algn="just">
                        <a:lnSpc>
                          <a:spcPct val="115000"/>
                        </a:lnSpc>
                        <a:spcAft>
                          <a:spcPts val="0"/>
                        </a:spcAft>
                        <a:buFont typeface="Symbol"/>
                        <a:buChar char=""/>
                      </a:pPr>
                      <a:r>
                        <a:rPr lang="ms-MY" sz="1800" dirty="0">
                          <a:effectLst/>
                        </a:rPr>
                        <a:t>270 doses in 12 months </a:t>
                      </a:r>
                      <a:r>
                        <a:rPr lang="ms-MY" sz="1800" dirty="0" smtClean="0">
                          <a:effectLst/>
                        </a:rPr>
                        <a:t>      </a:t>
                      </a:r>
                    </a:p>
                    <a:p>
                      <a:pPr marL="342900" lvl="0" indent="-342900" algn="just">
                        <a:lnSpc>
                          <a:spcPct val="115000"/>
                        </a:lnSpc>
                        <a:spcAft>
                          <a:spcPts val="0"/>
                        </a:spcAft>
                        <a:buFont typeface="Symbol"/>
                        <a:buNone/>
                      </a:pPr>
                      <a:r>
                        <a:rPr lang="ms-MY" sz="1800" dirty="0" smtClean="0">
                          <a:effectLst/>
                        </a:rPr>
                        <a:t>       (</a:t>
                      </a:r>
                      <a:r>
                        <a:rPr lang="ms-MY" sz="1800" dirty="0">
                          <a:effectLst/>
                        </a:rPr>
                        <a:t>9-month </a:t>
                      </a:r>
                      <a:r>
                        <a:rPr lang="ms-MY" sz="1800" dirty="0" smtClean="0">
                          <a:effectLst/>
                        </a:rPr>
                        <a:t>regimen</a:t>
                      </a:r>
                      <a:r>
                        <a:rPr lang="ms-MY" sz="1800" dirty="0">
                          <a:effectLst/>
                        </a:rPr>
                        <a:t>)</a:t>
                      </a:r>
                      <a:endParaRPr lang="en-MY" sz="1800" dirty="0">
                        <a:effectLst/>
                        <a:latin typeface="Calibri"/>
                        <a:ea typeface="Calibri"/>
                        <a:cs typeface="Times New Roman"/>
                      </a:endParaRPr>
                    </a:p>
                  </a:txBody>
                  <a:tcPr marL="61718" marR="61718" marT="0" marB="0"/>
                </a:tc>
              </a:tr>
              <a:tr h="794176">
                <a:tc>
                  <a:txBody>
                    <a:bodyPr/>
                    <a:lstStyle/>
                    <a:p>
                      <a:pPr algn="just">
                        <a:lnSpc>
                          <a:spcPct val="115000"/>
                        </a:lnSpc>
                        <a:spcAft>
                          <a:spcPts val="0"/>
                        </a:spcAft>
                      </a:pPr>
                      <a:r>
                        <a:rPr lang="ms-MY" sz="1800">
                          <a:effectLst/>
                        </a:rPr>
                        <a:t>Isoniazid + rifampicin</a:t>
                      </a:r>
                      <a:endParaRPr lang="en-MY" sz="180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dirty="0">
                          <a:effectLst/>
                        </a:rPr>
                        <a:t>4 months</a:t>
                      </a:r>
                      <a:endParaRPr lang="en-MY" sz="1800" dirty="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dirty="0">
                          <a:effectLst/>
                        </a:rPr>
                        <a:t>Daily </a:t>
                      </a:r>
                      <a:endParaRPr lang="en-MY" sz="1800" dirty="0">
                        <a:effectLst/>
                        <a:latin typeface="Calibri"/>
                        <a:ea typeface="Calibri"/>
                        <a:cs typeface="Times New Roman"/>
                      </a:endParaRPr>
                    </a:p>
                  </a:txBody>
                  <a:tcPr marL="61718" marR="61718" marT="0" marB="0"/>
                </a:tc>
                <a:tc>
                  <a:txBody>
                    <a:bodyPr/>
                    <a:lstStyle/>
                    <a:p>
                      <a:pPr marL="342900" lvl="0" indent="-342900" algn="just">
                        <a:lnSpc>
                          <a:spcPct val="115000"/>
                        </a:lnSpc>
                        <a:spcAft>
                          <a:spcPts val="0"/>
                        </a:spcAft>
                        <a:buFont typeface="Symbol"/>
                        <a:buChar char=""/>
                      </a:pPr>
                      <a:r>
                        <a:rPr lang="ms-MY" sz="1800" dirty="0">
                          <a:effectLst/>
                        </a:rPr>
                        <a:t>120 doses within 6 months</a:t>
                      </a:r>
                      <a:endParaRPr lang="en-MY" sz="1800" dirty="0">
                        <a:effectLst/>
                        <a:latin typeface="Calibri"/>
                        <a:ea typeface="Calibri"/>
                        <a:cs typeface="Times New Roman"/>
                      </a:endParaRPr>
                    </a:p>
                  </a:txBody>
                  <a:tcPr marL="61718" marR="61718" marT="0" marB="0"/>
                </a:tc>
              </a:tr>
              <a:tr h="794176">
                <a:tc>
                  <a:txBody>
                    <a:bodyPr/>
                    <a:lstStyle/>
                    <a:p>
                      <a:pPr algn="just">
                        <a:lnSpc>
                          <a:spcPct val="115000"/>
                        </a:lnSpc>
                        <a:spcAft>
                          <a:spcPts val="0"/>
                        </a:spcAft>
                      </a:pPr>
                      <a:r>
                        <a:rPr lang="ms-MY" sz="1800" dirty="0">
                          <a:effectLst/>
                        </a:rPr>
                        <a:t>Rifampicin</a:t>
                      </a:r>
                      <a:endParaRPr lang="en-MY" sz="1800" dirty="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a:effectLst/>
                        </a:rPr>
                        <a:t>4 months</a:t>
                      </a:r>
                      <a:endParaRPr lang="en-MY" sz="180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dirty="0">
                          <a:effectLst/>
                        </a:rPr>
                        <a:t>Daily </a:t>
                      </a:r>
                      <a:endParaRPr lang="en-MY" sz="1800" dirty="0">
                        <a:effectLst/>
                        <a:latin typeface="Calibri"/>
                        <a:ea typeface="Calibri"/>
                        <a:cs typeface="Times New Roman"/>
                      </a:endParaRPr>
                    </a:p>
                  </a:txBody>
                  <a:tcPr marL="61718" marR="61718" marT="0" marB="0"/>
                </a:tc>
                <a:tc>
                  <a:txBody>
                    <a:bodyPr/>
                    <a:lstStyle/>
                    <a:p>
                      <a:pPr marL="342900" lvl="0" indent="-342900" algn="just">
                        <a:lnSpc>
                          <a:spcPct val="115000"/>
                        </a:lnSpc>
                        <a:spcAft>
                          <a:spcPts val="0"/>
                        </a:spcAft>
                        <a:buFont typeface="Symbol"/>
                        <a:buChar char=""/>
                      </a:pPr>
                      <a:r>
                        <a:rPr lang="ms-MY" sz="1800" dirty="0">
                          <a:effectLst/>
                        </a:rPr>
                        <a:t>120 doses within 6 </a:t>
                      </a:r>
                      <a:r>
                        <a:rPr lang="ms-MY" sz="1800" dirty="0" smtClean="0">
                          <a:effectLst/>
                        </a:rPr>
                        <a:t>months</a:t>
                      </a:r>
                    </a:p>
                    <a:p>
                      <a:pPr marL="342900" lvl="0" indent="-342900" algn="just">
                        <a:lnSpc>
                          <a:spcPct val="115000"/>
                        </a:lnSpc>
                        <a:spcAft>
                          <a:spcPts val="0"/>
                        </a:spcAft>
                        <a:buFont typeface="Symbol"/>
                        <a:buChar char=""/>
                      </a:pPr>
                      <a:endParaRPr lang="en-MY" sz="1800" dirty="0">
                        <a:effectLst/>
                        <a:latin typeface="Calibri"/>
                        <a:ea typeface="Calibri"/>
                        <a:cs typeface="Times New Roman"/>
                      </a:endParaRPr>
                    </a:p>
                  </a:txBody>
                  <a:tcPr marL="61718" marR="61718" marT="0" marB="0"/>
                </a:tc>
              </a:tr>
              <a:tr h="1198479">
                <a:tc>
                  <a:txBody>
                    <a:bodyPr/>
                    <a:lstStyle/>
                    <a:p>
                      <a:pPr algn="l">
                        <a:lnSpc>
                          <a:spcPct val="115000"/>
                        </a:lnSpc>
                        <a:spcAft>
                          <a:spcPts val="0"/>
                        </a:spcAft>
                      </a:pPr>
                      <a:r>
                        <a:rPr lang="ms-MY" sz="1800" dirty="0">
                          <a:effectLst/>
                        </a:rPr>
                        <a:t>Isoniazid </a:t>
                      </a:r>
                      <a:r>
                        <a:rPr lang="ms-MY" sz="1800" dirty="0" smtClean="0">
                          <a:effectLst/>
                        </a:rPr>
                        <a:t>&amp; </a:t>
                      </a:r>
                      <a:r>
                        <a:rPr lang="ms-MY" sz="1800" dirty="0">
                          <a:effectLst/>
                        </a:rPr>
                        <a:t>rifapentine*</a:t>
                      </a:r>
                      <a:endParaRPr lang="en-MY" sz="1800" dirty="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a:effectLst/>
                        </a:rPr>
                        <a:t>3 months</a:t>
                      </a:r>
                      <a:endParaRPr lang="en-MY" sz="1800">
                        <a:effectLst/>
                        <a:latin typeface="Calibri"/>
                        <a:ea typeface="Calibri"/>
                        <a:cs typeface="Times New Roman"/>
                      </a:endParaRPr>
                    </a:p>
                  </a:txBody>
                  <a:tcPr marL="61718" marR="61718" marT="0" marB="0"/>
                </a:tc>
                <a:tc>
                  <a:txBody>
                    <a:bodyPr/>
                    <a:lstStyle/>
                    <a:p>
                      <a:pPr algn="ctr">
                        <a:lnSpc>
                          <a:spcPct val="115000"/>
                        </a:lnSpc>
                        <a:spcAft>
                          <a:spcPts val="0"/>
                        </a:spcAft>
                      </a:pPr>
                      <a:r>
                        <a:rPr lang="ms-MY" sz="1800" dirty="0">
                          <a:effectLst/>
                        </a:rPr>
                        <a:t>Once weekly</a:t>
                      </a:r>
                      <a:endParaRPr lang="en-MY" sz="1800" dirty="0">
                        <a:effectLst/>
                        <a:latin typeface="Calibri"/>
                        <a:ea typeface="Calibri"/>
                        <a:cs typeface="Times New Roman"/>
                      </a:endParaRPr>
                    </a:p>
                  </a:txBody>
                  <a:tcPr marL="61718" marR="61718" marT="0" marB="0"/>
                </a:tc>
                <a:tc>
                  <a:txBody>
                    <a:bodyPr/>
                    <a:lstStyle/>
                    <a:p>
                      <a:pPr marL="342900" lvl="0" indent="-342900" algn="just">
                        <a:lnSpc>
                          <a:spcPct val="115000"/>
                        </a:lnSpc>
                        <a:spcAft>
                          <a:spcPts val="0"/>
                        </a:spcAft>
                        <a:buFont typeface="Symbol"/>
                        <a:buChar char=""/>
                      </a:pPr>
                      <a:r>
                        <a:rPr lang="ms-MY" sz="1800" dirty="0">
                          <a:effectLst/>
                        </a:rPr>
                        <a:t>12 doses</a:t>
                      </a:r>
                      <a:endParaRPr lang="en-MY" sz="1800" dirty="0">
                        <a:effectLst/>
                        <a:latin typeface="Calibri"/>
                        <a:ea typeface="Calibri"/>
                        <a:cs typeface="Times New Roman"/>
                      </a:endParaRPr>
                    </a:p>
                  </a:txBody>
                  <a:tcPr marL="61718" marR="61718" marT="0" marB="0"/>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درمان پیشنهادی در ایران</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pPr>
              <a:defRPr/>
            </a:pPr>
            <a:fld id="{39ABA6D6-F2DD-4AAB-B5B3-DEB4A48B1081}" type="slidenum">
              <a:rPr lang="en-US" smtClean="0"/>
              <a:pPr>
                <a:defRPr/>
              </a:pPr>
              <a:t>35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85602247"/>
              </p:ext>
            </p:extLst>
          </p:nvPr>
        </p:nvGraphicFramePr>
        <p:xfrm>
          <a:off x="532924" y="1905000"/>
          <a:ext cx="8229601" cy="4267407"/>
        </p:xfrm>
        <a:graphic>
          <a:graphicData uri="http://schemas.openxmlformats.org/drawingml/2006/table">
            <a:tbl>
              <a:tblPr rtl="1" firstRow="1" firstCol="1" bandRow="1"/>
              <a:tblGrid>
                <a:gridCol w="1949116"/>
                <a:gridCol w="3944640"/>
                <a:gridCol w="2335845"/>
              </a:tblGrid>
              <a:tr h="574188">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Times New Roman" panose="02020603050405020304" pitchFamily="18" charset="0"/>
                          <a:cs typeface="Nazanin" panose="00000400000000000000" pitchFamily="2" charset="-78"/>
                        </a:rPr>
                        <a:t>رژيم مورد استفاده</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b="1">
                          <a:effectLst/>
                          <a:latin typeface="Calibri" panose="020F0502020204030204" pitchFamily="34" charset="0"/>
                          <a:ea typeface="Times New Roman" panose="02020603050405020304" pitchFamily="18" charset="0"/>
                          <a:cs typeface="Nazanin" panose="00000400000000000000" pitchFamily="2" charset="-78"/>
                        </a:rPr>
                        <a:t>دوز بر اساس وزن</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lnSpc>
                          <a:spcPct val="115000"/>
                        </a:lnSpc>
                        <a:spcBef>
                          <a:spcPts val="0"/>
                        </a:spcBef>
                        <a:spcAft>
                          <a:spcPts val="0"/>
                        </a:spcAft>
                      </a:pPr>
                      <a:r>
                        <a:rPr lang="fa-IR" sz="2000" b="1" dirty="0">
                          <a:effectLst/>
                          <a:latin typeface="Calibri" panose="020F0502020204030204" pitchFamily="34" charset="0"/>
                          <a:ea typeface="Times New Roman" panose="02020603050405020304" pitchFamily="18" charset="0"/>
                          <a:cs typeface="Nazanin" panose="00000400000000000000" pitchFamily="2" charset="-78"/>
                        </a:rPr>
                        <a:t>حداکثر دوز</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4970">
                <a:tc>
                  <a:txBody>
                    <a:bodyPr/>
                    <a:lstStyle/>
                    <a:p>
                      <a:pPr marL="0" marR="0" algn="ctr" rtl="1">
                        <a:lnSpc>
                          <a:spcPct val="115000"/>
                        </a:lnSpc>
                        <a:spcBef>
                          <a:spcPts val="0"/>
                        </a:spcBef>
                        <a:spcAft>
                          <a:spcPts val="0"/>
                        </a:spcAft>
                      </a:pPr>
                      <a:r>
                        <a:rPr lang="fa-IR" sz="2000">
                          <a:effectLst/>
                          <a:latin typeface="Calibri" panose="020F0502020204030204" pitchFamily="34" charset="0"/>
                          <a:ea typeface="Times New Roman" panose="02020603050405020304" pitchFamily="18" charset="0"/>
                          <a:cs typeface="Nazanin" panose="00000400000000000000" pitchFamily="2" charset="-78"/>
                        </a:rPr>
                        <a:t>ايزونيازيد روزانه به تنهايي به مدت شش تا نه ماه</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Nazanin" panose="00000400000000000000" pitchFamily="2" charset="-78"/>
                        </a:rPr>
                        <a:t>Adults = 5 mg/kg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Nazanin" panose="00000400000000000000" pitchFamily="2" charset="-78"/>
                        </a:rPr>
                        <a:t>Children = 10 mg/kg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fa-IR" sz="2000" dirty="0">
                          <a:effectLst/>
                          <a:latin typeface="Calibri" panose="020F0502020204030204" pitchFamily="34" charset="0"/>
                          <a:ea typeface="Times New Roman" panose="02020603050405020304" pitchFamily="18" charset="0"/>
                          <a:cs typeface="Nazanin" panose="00000400000000000000" pitchFamily="2" charset="-78"/>
                        </a:rPr>
                        <a:t>300 </a:t>
                      </a:r>
                      <a:r>
                        <a:rPr lang="en-US" sz="2000" dirty="0">
                          <a:effectLst/>
                          <a:latin typeface="Calibri" panose="020F0502020204030204" pitchFamily="34" charset="0"/>
                          <a:ea typeface="Times New Roman" panose="02020603050405020304" pitchFamily="18" charset="0"/>
                          <a:cs typeface="Nazanin" panose="00000400000000000000" pitchFamily="2" charset="-78"/>
                        </a:rPr>
                        <a:t>mg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8249">
                <a:tc>
                  <a:txBody>
                    <a:bodyPr/>
                    <a:lstStyle/>
                    <a:p>
                      <a:pPr marL="0" marR="0" algn="ctr" rtl="1">
                        <a:lnSpc>
                          <a:spcPct val="115000"/>
                        </a:lnSpc>
                        <a:spcBef>
                          <a:spcPts val="0"/>
                        </a:spcBef>
                        <a:spcAft>
                          <a:spcPts val="0"/>
                        </a:spcAft>
                      </a:pPr>
                      <a:r>
                        <a:rPr lang="fa-IR" sz="2000">
                          <a:effectLst/>
                          <a:latin typeface="Calibri" panose="020F0502020204030204" pitchFamily="34" charset="0"/>
                          <a:ea typeface="Times New Roman" panose="02020603050405020304" pitchFamily="18" charset="0"/>
                          <a:cs typeface="Nazanin" panose="00000400000000000000" pitchFamily="2" charset="-78"/>
                        </a:rPr>
                        <a:t>ايزونيازيد و ريفاپنتين هفتگي به مدت سه ماه</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0" marR="0" algn="ctr" rtl="1">
                        <a:lnSpc>
                          <a:spcPct val="115000"/>
                        </a:lnSpc>
                        <a:spcBef>
                          <a:spcPts val="0"/>
                        </a:spcBef>
                        <a:spcAft>
                          <a:spcPts val="0"/>
                        </a:spcAft>
                      </a:pPr>
                      <a:r>
                        <a:rPr lang="fa-IR" sz="2000">
                          <a:effectLst/>
                          <a:latin typeface="Calibri" panose="020F0502020204030204" pitchFamily="34" charset="0"/>
                          <a:ea typeface="Times New Roman" panose="02020603050405020304" pitchFamily="18" charset="0"/>
                          <a:cs typeface="Nazanin" panose="00000400000000000000" pitchFamily="2" charset="-78"/>
                        </a:rPr>
                        <a:t>(12 دوز)</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Nazanin" panose="00000400000000000000" pitchFamily="2" charset="-78"/>
                        </a:rPr>
                        <a:t>Adults and Children</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Nazanin" panose="00000400000000000000" pitchFamily="2" charset="-78"/>
                        </a:rPr>
                        <a:t>Isoniazid: 15 mg/kg</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Nazanin" panose="00000400000000000000" pitchFamily="2" charset="-78"/>
                        </a:rPr>
                        <a:t>Rifapentine (by body weight):</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Nazanin" panose="00000400000000000000" pitchFamily="2" charset="-78"/>
                        </a:rPr>
                        <a:t>10 - 14 kg = 300 mg</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Nazanin" panose="00000400000000000000" pitchFamily="2" charset="-78"/>
                        </a:rPr>
                        <a:t>14.1 - 25</a:t>
                      </a:r>
                      <a:r>
                        <a:rPr lang="en-US" sz="2000">
                          <a:effectLst/>
                          <a:latin typeface="Nazanin" panose="00000400000000000000" pitchFamily="2" charset="-78"/>
                          <a:ea typeface="Times New Roman" panose="02020603050405020304" pitchFamily="18" charset="0"/>
                          <a:cs typeface="Arial" panose="020B0604020202020204" pitchFamily="34" charset="0"/>
                        </a:rPr>
                        <a:t> </a:t>
                      </a:r>
                      <a:r>
                        <a:rPr lang="en-US" sz="2000">
                          <a:effectLst/>
                          <a:latin typeface="Calibri" panose="020F0502020204030204" pitchFamily="34" charset="0"/>
                          <a:ea typeface="Times New Roman" panose="02020603050405020304" pitchFamily="18" charset="0"/>
                          <a:cs typeface="Nazanin" panose="00000400000000000000" pitchFamily="2" charset="-78"/>
                        </a:rPr>
                        <a:t>kg = 450 mg</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Nazanin" panose="00000400000000000000" pitchFamily="2" charset="-78"/>
                        </a:rPr>
                        <a:t>25.1 - 32</a:t>
                      </a:r>
                      <a:r>
                        <a:rPr lang="en-US" sz="2000">
                          <a:effectLst/>
                          <a:latin typeface="Nazanin" panose="00000400000000000000" pitchFamily="2" charset="-78"/>
                          <a:ea typeface="Times New Roman" panose="02020603050405020304" pitchFamily="18" charset="0"/>
                          <a:cs typeface="Arial" panose="020B0604020202020204" pitchFamily="34" charset="0"/>
                        </a:rPr>
                        <a:t> </a:t>
                      </a:r>
                      <a:r>
                        <a:rPr lang="en-US" sz="2000">
                          <a:effectLst/>
                          <a:latin typeface="Calibri" panose="020F0502020204030204" pitchFamily="34" charset="0"/>
                          <a:ea typeface="Times New Roman" panose="02020603050405020304" pitchFamily="18" charset="0"/>
                          <a:cs typeface="Nazanin" panose="00000400000000000000" pitchFamily="2" charset="-78"/>
                        </a:rPr>
                        <a:t>kg = 600 mg</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a:effectLst/>
                          <a:latin typeface="Calibri" panose="020F0502020204030204" pitchFamily="34" charset="0"/>
                          <a:ea typeface="Times New Roman" panose="02020603050405020304" pitchFamily="18" charset="0"/>
                          <a:cs typeface="Nazanin" panose="00000400000000000000" pitchFamily="2" charset="-78"/>
                        </a:rPr>
                        <a:t>32.1 -49.9</a:t>
                      </a:r>
                      <a:r>
                        <a:rPr lang="en-US" sz="2000">
                          <a:effectLst/>
                          <a:latin typeface="Nazanin" panose="00000400000000000000" pitchFamily="2" charset="-78"/>
                          <a:ea typeface="Times New Roman" panose="02020603050405020304" pitchFamily="18" charset="0"/>
                          <a:cs typeface="Arial" panose="020B0604020202020204" pitchFamily="34" charset="0"/>
                        </a:rPr>
                        <a:t> </a:t>
                      </a:r>
                      <a:r>
                        <a:rPr lang="en-US" sz="2000">
                          <a:effectLst/>
                          <a:latin typeface="Calibri" panose="020F0502020204030204" pitchFamily="34" charset="0"/>
                          <a:ea typeface="Times New Roman" panose="02020603050405020304" pitchFamily="18" charset="0"/>
                          <a:cs typeface="Nazanin" panose="00000400000000000000" pitchFamily="2" charset="-78"/>
                        </a:rPr>
                        <a:t>kg = 750 mg</a:t>
                      </a:r>
                      <a:endParaRPr lang="en-US" sz="200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rtl="0">
                        <a:lnSpc>
                          <a:spcPct val="115000"/>
                        </a:lnSpc>
                        <a:spcBef>
                          <a:spcPts val="0"/>
                        </a:spcBef>
                        <a:spcAft>
                          <a:spcPts val="0"/>
                        </a:spcAft>
                      </a:pPr>
                      <a:r>
                        <a:rPr lang="en-US" sz="2000" dirty="0">
                          <a:effectLst/>
                          <a:latin typeface="Calibri" panose="020F0502020204030204" pitchFamily="34" charset="0"/>
                          <a:ea typeface="Times New Roman" panose="02020603050405020304" pitchFamily="18" charset="0"/>
                          <a:cs typeface="Nazanin" panose="00000400000000000000" pitchFamily="2" charset="-78"/>
                        </a:rPr>
                        <a:t>Isoniazid = 900 mg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p>
                      <a:pPr marL="0" marR="0" rtl="0">
                        <a:lnSpc>
                          <a:spcPct val="115000"/>
                        </a:lnSpc>
                        <a:spcBef>
                          <a:spcPts val="0"/>
                        </a:spcBef>
                        <a:spcAft>
                          <a:spcPts val="0"/>
                        </a:spcAft>
                      </a:pPr>
                      <a:r>
                        <a:rPr lang="en-US" sz="2000" dirty="0" err="1">
                          <a:effectLst/>
                          <a:latin typeface="Calibri" panose="020F0502020204030204" pitchFamily="34" charset="0"/>
                          <a:ea typeface="Times New Roman" panose="02020603050405020304" pitchFamily="18" charset="0"/>
                          <a:cs typeface="Nazanin" panose="00000400000000000000" pitchFamily="2" charset="-78"/>
                        </a:rPr>
                        <a:t>Rifapentine</a:t>
                      </a:r>
                      <a:r>
                        <a:rPr lang="en-US" sz="2000" dirty="0">
                          <a:effectLst/>
                          <a:latin typeface="Calibri" panose="020F0502020204030204" pitchFamily="34" charset="0"/>
                          <a:ea typeface="Times New Roman" panose="02020603050405020304" pitchFamily="18" charset="0"/>
                          <a:cs typeface="Nazanin" panose="00000400000000000000" pitchFamily="2" charset="-78"/>
                        </a:rPr>
                        <a:t> = 900 mg</a:t>
                      </a:r>
                      <a:endParaRPr lang="en-US" sz="20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22128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928" y="1"/>
            <a:ext cx="9150928" cy="5257800"/>
          </a:xfrm>
        </p:spPr>
      </p:pic>
      <p:sp>
        <p:nvSpPr>
          <p:cNvPr id="3" name="Slide Number Placeholder 2"/>
          <p:cNvSpPr>
            <a:spLocks noGrp="1"/>
          </p:cNvSpPr>
          <p:nvPr>
            <p:ph type="sldNum" sz="quarter" idx="12"/>
          </p:nvPr>
        </p:nvSpPr>
        <p:spPr/>
        <p:txBody>
          <a:bodyPr>
            <a:normAutofit fontScale="85000" lnSpcReduction="20000"/>
          </a:bodyPr>
          <a:lstStyle/>
          <a:p>
            <a:pPr>
              <a:defRPr/>
            </a:pPr>
            <a:fld id="{39ABA6D6-F2DD-4AAB-B5B3-DEB4A48B1081}" type="slidenum">
              <a:rPr lang="en-US" smtClean="0"/>
              <a:pPr>
                <a:defRPr/>
              </a:pPr>
              <a:t>36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960" y="4800600"/>
            <a:ext cx="2390775" cy="1914525"/>
          </a:xfrm>
          <a:prstGeom prst="rect">
            <a:avLst/>
          </a:prstGeom>
        </p:spPr>
      </p:pic>
    </p:spTree>
    <p:extLst>
      <p:ext uri="{BB962C8B-B14F-4D97-AF65-F5344CB8AC3E}">
        <p14:creationId xmlns:p14="http://schemas.microsoft.com/office/powerpoint/2010/main" val="1043903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3" name="Rectangle 3"/>
          <p:cNvSpPr>
            <a:spLocks noGrp="1" noChangeArrowheads="1"/>
          </p:cNvSpPr>
          <p:nvPr>
            <p:ph type="body" idx="1"/>
          </p:nvPr>
        </p:nvSpPr>
        <p:spPr>
          <a:xfrm>
            <a:off x="228600" y="1524000"/>
            <a:ext cx="8229600" cy="5029200"/>
          </a:xfrm>
        </p:spPr>
        <p:txBody>
          <a:bodyPr/>
          <a:lstStyle/>
          <a:p>
            <a:pPr eaLnBrk="1" hangingPunct="1">
              <a:lnSpc>
                <a:spcPct val="90000"/>
              </a:lnSpc>
              <a:buFontTx/>
              <a:buNone/>
              <a:defRPr/>
            </a:pPr>
            <a:r>
              <a:rPr lang="en-US" sz="2800" dirty="0" smtClean="0">
                <a:solidFill>
                  <a:srgbClr val="00B0F0"/>
                </a:solidFill>
              </a:rPr>
              <a:t>Good news:</a:t>
            </a:r>
          </a:p>
          <a:p>
            <a:pPr eaLnBrk="1" hangingPunct="1">
              <a:lnSpc>
                <a:spcPct val="90000"/>
              </a:lnSpc>
              <a:defRPr/>
            </a:pPr>
            <a:r>
              <a:rPr lang="en-US" sz="2800" dirty="0" smtClean="0"/>
              <a:t>“</a:t>
            </a:r>
            <a:r>
              <a:rPr lang="en-US" sz="2800" i="1" dirty="0" smtClean="0"/>
              <a:t>You do not have </a:t>
            </a:r>
            <a:br>
              <a:rPr lang="en-US" sz="2800" i="1" dirty="0" smtClean="0"/>
            </a:br>
            <a:r>
              <a:rPr lang="en-US" sz="2800" i="1" dirty="0" smtClean="0"/>
              <a:t>the disease and you</a:t>
            </a:r>
            <a:br>
              <a:rPr lang="en-US" sz="2800" i="1" dirty="0" smtClean="0"/>
            </a:br>
            <a:r>
              <a:rPr lang="en-US" sz="2800" i="1" dirty="0" smtClean="0"/>
              <a:t>are not contagious </a:t>
            </a:r>
            <a:br>
              <a:rPr lang="en-US" sz="2800" i="1" dirty="0" smtClean="0"/>
            </a:br>
            <a:r>
              <a:rPr lang="en-US" sz="2800" i="1" dirty="0" smtClean="0"/>
              <a:t>to anyone.”</a:t>
            </a:r>
          </a:p>
          <a:p>
            <a:pPr eaLnBrk="1" hangingPunct="1">
              <a:lnSpc>
                <a:spcPct val="90000"/>
              </a:lnSpc>
              <a:buFontTx/>
              <a:buNone/>
              <a:defRPr/>
            </a:pPr>
            <a:endParaRPr lang="en-US" sz="2800" dirty="0" smtClean="0">
              <a:solidFill>
                <a:srgbClr val="FFFF99"/>
              </a:solidFill>
            </a:endParaRPr>
          </a:p>
          <a:p>
            <a:pPr eaLnBrk="1" hangingPunct="1">
              <a:lnSpc>
                <a:spcPct val="90000"/>
              </a:lnSpc>
              <a:buFontTx/>
              <a:buNone/>
              <a:defRPr/>
            </a:pPr>
            <a:r>
              <a:rPr lang="en-US" sz="2800" dirty="0" smtClean="0">
                <a:solidFill>
                  <a:srgbClr val="FF0000"/>
                </a:solidFill>
              </a:rPr>
              <a:t>Bad news: </a:t>
            </a:r>
          </a:p>
          <a:p>
            <a:pPr eaLnBrk="1" hangingPunct="1">
              <a:lnSpc>
                <a:spcPct val="90000"/>
              </a:lnSpc>
              <a:defRPr/>
            </a:pPr>
            <a:r>
              <a:rPr lang="en-US" sz="2800" i="1" dirty="0" smtClean="0"/>
              <a:t>“However, it is sleeping in your body and if you don’t treat it now it can wake up later and make you very ill and contagious to others.”</a:t>
            </a:r>
          </a:p>
        </p:txBody>
      </p:sp>
      <p:pic>
        <p:nvPicPr>
          <p:cNvPr id="860167" name="Picture 7"/>
          <p:cNvPicPr>
            <a:picLocks noChangeAspect="1" noChangeArrowheads="1"/>
          </p:cNvPicPr>
          <p:nvPr/>
        </p:nvPicPr>
        <p:blipFill>
          <a:blip r:embed="rId3">
            <a:lum bright="20000"/>
          </a:blip>
          <a:srcRect/>
          <a:stretch>
            <a:fillRect/>
          </a:stretch>
        </p:blipFill>
        <p:spPr bwMode="auto">
          <a:xfrm>
            <a:off x="4646613" y="962025"/>
            <a:ext cx="4192587" cy="2314575"/>
          </a:xfrm>
          <a:prstGeom prst="rect">
            <a:avLst/>
          </a:prstGeom>
          <a:noFill/>
          <a:ln w="9525">
            <a:solidFill>
              <a:schemeClr val="tx1"/>
            </a:solidFill>
            <a:miter lim="800000"/>
            <a:headEnd/>
            <a:tailEnd/>
          </a:ln>
          <a:effectLst>
            <a:outerShdw dist="107763" dir="2700000" algn="ctr" rotWithShape="0">
              <a:srgbClr val="000000"/>
            </a:outerShdw>
          </a:effectLst>
        </p:spPr>
      </p:pic>
      <p:sp>
        <p:nvSpPr>
          <p:cNvPr id="860168" name="Rectangle 8"/>
          <p:cNvSpPr>
            <a:spLocks noGrp="1" noChangeArrowheads="1"/>
          </p:cNvSpPr>
          <p:nvPr>
            <p:ph type="title"/>
          </p:nvPr>
        </p:nvSpPr>
        <p:spPr>
          <a:xfrm>
            <a:off x="304800" y="-76200"/>
            <a:ext cx="8686800" cy="1143000"/>
          </a:xfrm>
        </p:spPr>
        <p:txBody>
          <a:bodyPr/>
          <a:lstStyle/>
          <a:p>
            <a:pPr eaLnBrk="1" hangingPunct="1">
              <a:defRPr/>
            </a:pPr>
            <a:r>
              <a:rPr lang="en-US" sz="3600" smtClean="0"/>
              <a:t>Counseling a Patient with LTBI (cont.)</a:t>
            </a:r>
          </a:p>
        </p:txBody>
      </p:sp>
      <p:pic>
        <p:nvPicPr>
          <p:cNvPr id="5" name="Picture 4" descr="Picture1"/>
          <p:cNvPicPr>
            <a:picLocks noChangeAspect="1" noChangeArrowheads="1"/>
          </p:cNvPicPr>
          <p:nvPr/>
        </p:nvPicPr>
        <p:blipFill>
          <a:blip r:embed="rId4"/>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ctrTitle"/>
          </p:nvPr>
        </p:nvSpPr>
        <p:spPr>
          <a:xfrm>
            <a:off x="685800" y="765175"/>
            <a:ext cx="7772400" cy="3278188"/>
          </a:xfrm>
        </p:spPr>
        <p:txBody>
          <a:bodyPr/>
          <a:lstStyle/>
          <a:p>
            <a:pPr eaLnBrk="1" hangingPunct="1">
              <a:defRPr/>
            </a:pPr>
            <a:r>
              <a:rPr lang="en-US" b="1" dirty="0" smtClean="0"/>
              <a:t>Management of latent TB</a:t>
            </a:r>
            <a:br>
              <a:rPr lang="en-US" b="1" dirty="0" smtClean="0"/>
            </a:br>
            <a:r>
              <a:rPr lang="en-US" b="1" dirty="0" smtClean="0"/>
              <a:t/>
            </a:r>
            <a:br>
              <a:rPr lang="en-US" b="1" dirty="0" smtClean="0"/>
            </a:br>
            <a:r>
              <a:rPr lang="en-US" b="1" dirty="0" smtClean="0"/>
              <a:t>among HCW</a:t>
            </a:r>
          </a:p>
        </p:txBody>
      </p:sp>
      <p:sp>
        <p:nvSpPr>
          <p:cNvPr id="707587" name="Rectangle 3"/>
          <p:cNvSpPr>
            <a:spLocks noGrp="1" noChangeArrowheads="1"/>
          </p:cNvSpPr>
          <p:nvPr>
            <p:ph type="subTitle" idx="1"/>
          </p:nvPr>
        </p:nvSpPr>
        <p:spPr>
          <a:xfrm>
            <a:off x="1404056" y="4437063"/>
            <a:ext cx="6400800" cy="1752600"/>
          </a:xfrm>
        </p:spPr>
        <p:txBody>
          <a:bodyPr/>
          <a:lstStyle/>
          <a:p>
            <a:pPr eaLnBrk="1" hangingPunct="1">
              <a:defRPr/>
            </a:pPr>
            <a:r>
              <a:rPr lang="en-US" smtClean="0"/>
              <a:t>M Marjani</a:t>
            </a:r>
          </a:p>
        </p:txBody>
      </p:sp>
      <p:pic>
        <p:nvPicPr>
          <p:cNvPr id="2052" name="Picture 4" descr="f"/>
          <p:cNvPicPr>
            <a:picLocks noChangeAspect="1" noChangeArrowheads="1"/>
          </p:cNvPicPr>
          <p:nvPr/>
        </p:nvPicPr>
        <p:blipFill>
          <a:blip r:embed="rId2"/>
          <a:srcRect/>
          <a:stretch>
            <a:fillRect/>
          </a:stretch>
        </p:blipFill>
        <p:spPr bwMode="auto">
          <a:xfrm>
            <a:off x="0" y="5189538"/>
            <a:ext cx="9144000" cy="16684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tos"/>
          <p:cNvPicPr>
            <a:picLocks noChangeAspect="1" noChangeArrowheads="1"/>
          </p:cNvPicPr>
          <p:nvPr/>
        </p:nvPicPr>
        <p:blipFill>
          <a:blip r:embed="rId3"/>
          <a:srcRect/>
          <a:stretch>
            <a:fillRect/>
          </a:stretch>
        </p:blipFill>
        <p:spPr bwMode="auto">
          <a:xfrm>
            <a:off x="412046" y="1196975"/>
            <a:ext cx="8348133" cy="5021263"/>
          </a:xfrm>
          <a:prstGeom prst="rect">
            <a:avLst/>
          </a:prstGeom>
          <a:noFill/>
          <a:ln w="28575">
            <a:solidFill>
              <a:srgbClr val="800000"/>
            </a:solidFill>
            <a:miter lim="800000"/>
            <a:headEnd/>
            <a:tailEnd/>
          </a:ln>
        </p:spPr>
      </p:pic>
      <p:sp>
        <p:nvSpPr>
          <p:cNvPr id="60419" name="Text Box 3"/>
          <p:cNvSpPr txBox="1">
            <a:spLocks noChangeArrowheads="1"/>
          </p:cNvSpPr>
          <p:nvPr/>
        </p:nvSpPr>
        <p:spPr bwMode="auto">
          <a:xfrm>
            <a:off x="471842" y="228601"/>
            <a:ext cx="8546570" cy="523220"/>
          </a:xfrm>
          <a:prstGeom prst="rect">
            <a:avLst/>
          </a:prstGeom>
          <a:noFill/>
          <a:ln w="9525">
            <a:noFill/>
            <a:miter lim="800000"/>
            <a:headEnd/>
            <a:tailEnd/>
          </a:ln>
        </p:spPr>
        <p:txBody>
          <a:bodyPr wrap="none">
            <a:spAutoFit/>
          </a:bodyPr>
          <a:lstStyle/>
          <a:p>
            <a:pPr algn="r" defTabSz="914400" rtl="1" fontAlgn="base">
              <a:spcBef>
                <a:spcPct val="0"/>
              </a:spcBef>
              <a:spcAft>
                <a:spcPct val="0"/>
              </a:spcAft>
            </a:pPr>
            <a:r>
              <a:rPr lang="en-GB" sz="2400" dirty="0">
                <a:solidFill>
                  <a:srgbClr val="000000"/>
                </a:solidFill>
                <a:latin typeface="Arial" pitchFamily="34" charset="0"/>
                <a:cs typeface="Arial" charset="0"/>
              </a:rPr>
              <a:t>TB Transmission. Contagious aerosols (</a:t>
            </a:r>
            <a:r>
              <a:rPr lang="en-GB" sz="2400" dirty="0">
                <a:solidFill>
                  <a:srgbClr val="800000"/>
                </a:solidFill>
                <a:latin typeface="Arial" pitchFamily="34" charset="0"/>
                <a:cs typeface="Arial" charset="0"/>
              </a:rPr>
              <a:t>droplets &lt; 5 microns</a:t>
            </a:r>
            <a:r>
              <a:rPr lang="en-GB" sz="2800" dirty="0">
                <a:solidFill>
                  <a:srgbClr val="000000"/>
                </a:solidFill>
                <a:latin typeface="Arial" pitchFamily="34" charset="0"/>
                <a:cs typeface="Arial" charset="0"/>
              </a:rPr>
              <a:t>)</a:t>
            </a:r>
          </a:p>
        </p:txBody>
      </p:sp>
      <p:sp>
        <p:nvSpPr>
          <p:cNvPr id="60420" name="Line 4"/>
          <p:cNvSpPr>
            <a:spLocks noChangeShapeType="1"/>
          </p:cNvSpPr>
          <p:nvPr/>
        </p:nvSpPr>
        <p:spPr bwMode="auto">
          <a:xfrm>
            <a:off x="0" y="1066800"/>
            <a:ext cx="9144000" cy="0"/>
          </a:xfrm>
          <a:prstGeom prst="line">
            <a:avLst/>
          </a:prstGeom>
          <a:noFill/>
          <a:ln w="38100">
            <a:solidFill>
              <a:srgbClr val="800000"/>
            </a:solidFill>
            <a:round/>
            <a:headEnd/>
            <a:tailEnd/>
          </a:ln>
        </p:spPr>
        <p:txBody>
          <a:bodyPr wrap="none" anchor="ctr"/>
          <a:lstStyle/>
          <a:p>
            <a:pPr algn="r" defTabSz="914400" rtl="1" fontAlgn="base">
              <a:spcBef>
                <a:spcPct val="0"/>
              </a:spcBef>
              <a:spcAft>
                <a:spcPct val="0"/>
              </a:spcAft>
            </a:pPr>
            <a:endParaRPr lang="fa-IR">
              <a:solidFill>
                <a:srgbClr val="000000"/>
              </a:solidFill>
              <a:latin typeface="Arial" charset="0"/>
              <a:cs typeface="Arial" charset="0"/>
            </a:endParaRPr>
          </a:p>
        </p:txBody>
      </p:sp>
      <p:pic>
        <p:nvPicPr>
          <p:cNvPr id="60422" name="Picture 6" descr="LOGOrvb"/>
          <p:cNvPicPr>
            <a:picLocks noChangeAspect="1" noChangeArrowheads="1"/>
          </p:cNvPicPr>
          <p:nvPr/>
        </p:nvPicPr>
        <p:blipFill>
          <a:blip r:embed="rId4"/>
          <a:srcRect/>
          <a:stretch>
            <a:fillRect/>
          </a:stretch>
        </p:blipFill>
        <p:spPr bwMode="auto">
          <a:xfrm>
            <a:off x="2" y="6165850"/>
            <a:ext cx="603956" cy="692150"/>
          </a:xfrm>
          <a:prstGeom prst="rect">
            <a:avLst/>
          </a:prstGeom>
          <a:noFill/>
          <a:ln w="9525">
            <a:noFill/>
            <a:miter lim="800000"/>
            <a:headEnd/>
            <a:tailEnd/>
          </a:ln>
        </p:spPr>
      </p:pic>
    </p:spTree>
    <p:extLst>
      <p:ext uri="{BB962C8B-B14F-4D97-AF65-F5344CB8AC3E}">
        <p14:creationId xmlns:p14="http://schemas.microsoft.com/office/powerpoint/2010/main" val="16481051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05178" y="644525"/>
            <a:ext cx="7775222" cy="1079500"/>
          </a:xfrm>
        </p:spPr>
        <p:txBody>
          <a:bodyPr/>
          <a:lstStyle/>
          <a:p>
            <a:pPr eaLnBrk="1" hangingPunct="1">
              <a:defRPr/>
            </a:pPr>
            <a:r>
              <a:rPr lang="en-US" sz="3200" b="1" smtClean="0"/>
              <a:t>Periodic screening of health workers to detect disease at an early stage</a:t>
            </a:r>
            <a:endParaRPr lang="en-US" sz="3200" b="1" smtClean="0">
              <a:latin typeface="Swis721 Md BT" pitchFamily="34" charset="0"/>
            </a:endParaRPr>
          </a:p>
        </p:txBody>
      </p:sp>
      <p:sp>
        <p:nvSpPr>
          <p:cNvPr id="683011" name="Rectangle 3"/>
          <p:cNvSpPr>
            <a:spLocks noGrp="1" noChangeArrowheads="1"/>
          </p:cNvSpPr>
          <p:nvPr>
            <p:ph type="body" idx="1"/>
          </p:nvPr>
        </p:nvSpPr>
        <p:spPr>
          <a:xfrm>
            <a:off x="395111" y="2133600"/>
            <a:ext cx="7772400" cy="3733800"/>
          </a:xfrm>
        </p:spPr>
        <p:txBody>
          <a:bodyPr/>
          <a:lstStyle/>
          <a:p>
            <a:pPr eaLnBrk="1" hangingPunct="1">
              <a:defRPr/>
            </a:pPr>
            <a:r>
              <a:rPr lang="en-US" sz="3000" dirty="0" smtClean="0"/>
              <a:t>Each year for employees</a:t>
            </a:r>
          </a:p>
          <a:p>
            <a:pPr eaLnBrk="1" hangingPunct="1">
              <a:defRPr/>
            </a:pPr>
            <a:r>
              <a:rPr lang="en-US" sz="3000" dirty="0" smtClean="0"/>
              <a:t>Medical questionnaire</a:t>
            </a:r>
          </a:p>
          <a:p>
            <a:pPr eaLnBrk="1" hangingPunct="1">
              <a:defRPr/>
            </a:pPr>
            <a:r>
              <a:rPr lang="en-US" sz="3000" dirty="0" smtClean="0"/>
              <a:t>Chest x-ray, </a:t>
            </a:r>
            <a:r>
              <a:rPr lang="en-US" sz="3000" dirty="0" err="1" smtClean="0"/>
              <a:t>Mantoux</a:t>
            </a:r>
            <a:r>
              <a:rPr lang="en-US" sz="3000" dirty="0" smtClean="0"/>
              <a:t> test</a:t>
            </a:r>
          </a:p>
          <a:p>
            <a:pPr eaLnBrk="1" hangingPunct="1">
              <a:defRPr/>
            </a:pPr>
            <a:r>
              <a:rPr lang="en-US" sz="3000" dirty="0" smtClean="0"/>
              <a:t>Sputum exam if cough &gt; 3 weeks</a:t>
            </a:r>
          </a:p>
          <a:p>
            <a:pPr eaLnBrk="1" hangingPunct="1">
              <a:defRPr/>
            </a:pPr>
            <a:r>
              <a:rPr lang="en-US" sz="3000" dirty="0" smtClean="0"/>
              <a:t>Special consideration for employees with increased individual risk</a:t>
            </a:r>
            <a:endParaRPr lang="en-US" dirty="0" smtClean="0"/>
          </a:p>
          <a:p>
            <a:pPr eaLnBrk="1" hangingPunct="1">
              <a:defRPr/>
            </a:pPr>
            <a:endParaRPr lang="en-US" dirty="0" smtClean="0"/>
          </a:p>
        </p:txBody>
      </p:sp>
      <p:pic>
        <p:nvPicPr>
          <p:cNvPr id="4100" name="Picture 4" descr="MVC-008S"/>
          <p:cNvPicPr>
            <a:picLocks noChangeAspect="1" noChangeArrowheads="1"/>
          </p:cNvPicPr>
          <p:nvPr/>
        </p:nvPicPr>
        <p:blipFill>
          <a:blip r:embed="rId3"/>
          <a:srcRect/>
          <a:stretch>
            <a:fillRect/>
          </a:stretch>
        </p:blipFill>
        <p:spPr bwMode="auto">
          <a:xfrm>
            <a:off x="6516512" y="1773238"/>
            <a:ext cx="2075745" cy="2233612"/>
          </a:xfrm>
          <a:prstGeom prst="rect">
            <a:avLst/>
          </a:prstGeom>
          <a:noFill/>
          <a:ln w="9525">
            <a:noFill/>
            <a:miter lim="800000"/>
            <a:headEnd/>
            <a:tailEnd/>
          </a:ln>
        </p:spPr>
      </p:pic>
      <p:pic>
        <p:nvPicPr>
          <p:cNvPr id="4101" name="Picture 5" descr="Picture1"/>
          <p:cNvPicPr>
            <a:picLocks noChangeAspect="1" noChangeArrowheads="1"/>
          </p:cNvPicPr>
          <p:nvPr/>
        </p:nvPicPr>
        <p:blipFill>
          <a:blip r:embed="rId4"/>
          <a:srcRect/>
          <a:stretch>
            <a:fillRect/>
          </a:stretch>
        </p:blipFill>
        <p:spPr bwMode="auto">
          <a:xfrm>
            <a:off x="1" y="5991226"/>
            <a:ext cx="1030111" cy="86677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1622425"/>
          </a:xfrm>
        </p:spPr>
        <p:txBody>
          <a:bodyPr/>
          <a:lstStyle/>
          <a:p>
            <a:pPr eaLnBrk="1" hangingPunct="1"/>
            <a:r>
              <a:rPr lang="en-US" sz="3600" b="1" dirty="0" smtClean="0"/>
              <a:t>Guidelines for Preventing the Transmission of </a:t>
            </a:r>
            <a:r>
              <a:rPr lang="en-US" sz="3600" b="1" i="1" dirty="0" smtClean="0"/>
              <a:t>M. tuberculosis</a:t>
            </a:r>
            <a:r>
              <a:rPr lang="en-US" sz="3600" b="1" dirty="0" smtClean="0"/>
              <a:t> in Health-Care Settings, 2005</a:t>
            </a:r>
          </a:p>
        </p:txBody>
      </p:sp>
      <p:sp>
        <p:nvSpPr>
          <p:cNvPr id="2051" name="Rectangle 4"/>
          <p:cNvSpPr>
            <a:spLocks noGrp="1" noChangeArrowheads="1"/>
          </p:cNvSpPr>
          <p:nvPr>
            <p:ph type="subTitle" idx="1"/>
          </p:nvPr>
        </p:nvSpPr>
        <p:spPr>
          <a:xfrm>
            <a:off x="533400" y="5715000"/>
            <a:ext cx="8153400" cy="609600"/>
          </a:xfrm>
        </p:spPr>
        <p:txBody>
          <a:bodyPr/>
          <a:lstStyle/>
          <a:p>
            <a:pPr eaLnBrk="1" hangingPunct="1"/>
            <a:r>
              <a:rPr lang="en-US" sz="2800" b="1" smtClean="0"/>
              <a:t>Division of Tuberculosis Elimination</a:t>
            </a:r>
          </a:p>
        </p:txBody>
      </p:sp>
      <p:pic>
        <p:nvPicPr>
          <p:cNvPr id="2053" name="Picture 6" descr="PPtempCDClogo"/>
          <p:cNvPicPr>
            <a:picLocks noChangeAspect="1" noChangeArrowheads="1"/>
          </p:cNvPicPr>
          <p:nvPr/>
        </p:nvPicPr>
        <p:blipFill>
          <a:blip r:embed="rId2"/>
          <a:srcRect/>
          <a:stretch>
            <a:fillRect/>
          </a:stretch>
        </p:blipFill>
        <p:spPr bwMode="auto">
          <a:xfrm>
            <a:off x="8059738" y="5969000"/>
            <a:ext cx="935037" cy="696913"/>
          </a:xfrm>
          <a:prstGeom prst="rect">
            <a:avLst/>
          </a:prstGeom>
          <a:noFill/>
          <a:ln w="9525">
            <a:noFill/>
            <a:miter lim="800000"/>
            <a:headEnd/>
            <a:tailEnd/>
          </a:ln>
        </p:spPr>
      </p:pic>
      <p:pic>
        <p:nvPicPr>
          <p:cNvPr id="2054" name="Picture 15" descr="00014379"/>
          <p:cNvPicPr>
            <a:picLocks noChangeAspect="1" noChangeArrowheads="1"/>
          </p:cNvPicPr>
          <p:nvPr/>
        </p:nvPicPr>
        <p:blipFill>
          <a:blip r:embed="rId3"/>
          <a:srcRect/>
          <a:stretch>
            <a:fillRect/>
          </a:stretch>
        </p:blipFill>
        <p:spPr bwMode="auto">
          <a:xfrm>
            <a:off x="5727700" y="2514600"/>
            <a:ext cx="1879600" cy="2819400"/>
          </a:xfrm>
          <a:prstGeom prst="rect">
            <a:avLst/>
          </a:prstGeom>
          <a:noFill/>
          <a:ln w="9525">
            <a:solidFill>
              <a:schemeClr val="tx1"/>
            </a:solidFill>
            <a:miter lim="800000"/>
            <a:headEnd/>
            <a:tailEnd/>
          </a:ln>
        </p:spPr>
      </p:pic>
      <p:pic>
        <p:nvPicPr>
          <p:cNvPr id="2055" name="Picture 17" descr="00013803"/>
          <p:cNvPicPr>
            <a:picLocks noChangeAspect="1" noChangeArrowheads="1"/>
          </p:cNvPicPr>
          <p:nvPr/>
        </p:nvPicPr>
        <p:blipFill>
          <a:blip r:embed="rId4"/>
          <a:srcRect/>
          <a:stretch>
            <a:fillRect/>
          </a:stretch>
        </p:blipFill>
        <p:spPr bwMode="auto">
          <a:xfrm>
            <a:off x="1524000" y="2514600"/>
            <a:ext cx="1879600" cy="2819400"/>
          </a:xfrm>
          <a:prstGeom prst="rect">
            <a:avLst/>
          </a:prstGeom>
          <a:noFill/>
          <a:ln w="9525">
            <a:solidFill>
              <a:schemeClr val="tx1"/>
            </a:solidFill>
            <a:miter lim="800000"/>
            <a:headEnd/>
            <a:tailEnd/>
          </a:ln>
        </p:spPr>
      </p:pic>
      <p:grpSp>
        <p:nvGrpSpPr>
          <p:cNvPr id="2" name="Group 19"/>
          <p:cNvGrpSpPr>
            <a:grpSpLocks/>
          </p:cNvGrpSpPr>
          <p:nvPr/>
        </p:nvGrpSpPr>
        <p:grpSpPr bwMode="auto">
          <a:xfrm>
            <a:off x="3498850" y="2514600"/>
            <a:ext cx="2133600" cy="2820988"/>
            <a:chOff x="2208" y="1584"/>
            <a:chExt cx="1344" cy="1777"/>
          </a:xfrm>
        </p:grpSpPr>
        <p:pic>
          <p:nvPicPr>
            <p:cNvPr id="2058" name="Picture 16" descr="00014340"/>
            <p:cNvPicPr>
              <a:picLocks noChangeAspect="1" noChangeArrowheads="1"/>
            </p:cNvPicPr>
            <p:nvPr/>
          </p:nvPicPr>
          <p:blipFill>
            <a:blip r:embed="rId5"/>
            <a:srcRect l="17044" r="30315" b="44463"/>
            <a:stretch>
              <a:fillRect/>
            </a:stretch>
          </p:blipFill>
          <p:spPr bwMode="auto">
            <a:xfrm>
              <a:off x="2208" y="1584"/>
              <a:ext cx="1344" cy="912"/>
            </a:xfrm>
            <a:prstGeom prst="rect">
              <a:avLst/>
            </a:prstGeom>
            <a:noFill/>
            <a:ln w="9525">
              <a:solidFill>
                <a:schemeClr val="tx1"/>
              </a:solidFill>
              <a:miter lim="800000"/>
              <a:headEnd/>
              <a:tailEnd/>
            </a:ln>
          </p:spPr>
        </p:pic>
        <p:pic>
          <p:nvPicPr>
            <p:cNvPr id="2059" name="Picture 18" descr="00013800"/>
            <p:cNvPicPr>
              <a:picLocks noChangeAspect="1" noChangeArrowheads="1"/>
            </p:cNvPicPr>
            <p:nvPr/>
          </p:nvPicPr>
          <p:blipFill>
            <a:blip r:embed="rId6"/>
            <a:srcRect l="12256" t="2652" r="8824" b="25751"/>
            <a:stretch>
              <a:fillRect/>
            </a:stretch>
          </p:blipFill>
          <p:spPr bwMode="auto">
            <a:xfrm>
              <a:off x="2208" y="2544"/>
              <a:ext cx="1344" cy="817"/>
            </a:xfrm>
            <a:prstGeom prst="rect">
              <a:avLst/>
            </a:prstGeom>
            <a:noFill/>
            <a:ln w="9525">
              <a:solidFill>
                <a:schemeClr val="tx1"/>
              </a:solidFill>
              <a:miter lim="800000"/>
              <a:headEnd/>
              <a:tailEnd/>
            </a:ln>
          </p:spPr>
        </p:pic>
      </p:grpSp>
      <p:pic>
        <p:nvPicPr>
          <p:cNvPr id="12" name="Picture 4" descr="Picture1"/>
          <p:cNvPicPr>
            <a:picLocks noChangeAspect="1" noChangeArrowheads="1"/>
          </p:cNvPicPr>
          <p:nvPr/>
        </p:nvPicPr>
        <p:blipFill>
          <a:blip r:embed="rId7"/>
          <a:srcRect/>
          <a:stretch>
            <a:fillRect/>
          </a:stretch>
        </p:blipFill>
        <p:spPr bwMode="auto">
          <a:xfrm>
            <a:off x="0" y="6180137"/>
            <a:ext cx="1082675" cy="6778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HCWs Who May Be Included in a</a:t>
            </a:r>
            <a:br>
              <a:rPr lang="en-US" smtClean="0"/>
            </a:br>
            <a:r>
              <a:rPr lang="en-US" smtClean="0"/>
              <a:t>TB Testing Program</a:t>
            </a:r>
          </a:p>
        </p:txBody>
      </p:sp>
      <p:sp>
        <p:nvSpPr>
          <p:cNvPr id="8195" name="Rectangle 3"/>
          <p:cNvSpPr>
            <a:spLocks noGrp="1" noChangeArrowheads="1"/>
          </p:cNvSpPr>
          <p:nvPr>
            <p:ph type="body" idx="1"/>
          </p:nvPr>
        </p:nvSpPr>
        <p:spPr>
          <a:xfrm>
            <a:off x="457200" y="1646238"/>
            <a:ext cx="8229600" cy="4525962"/>
          </a:xfrm>
        </p:spPr>
        <p:txBody>
          <a:bodyPr/>
          <a:lstStyle/>
          <a:p>
            <a:pPr eaLnBrk="1" hangingPunct="1">
              <a:lnSpc>
                <a:spcPct val="90000"/>
              </a:lnSpc>
            </a:pPr>
            <a:r>
              <a:rPr lang="en-US" sz="3000" dirty="0" smtClean="0"/>
              <a:t>Paid and unpaid persons working in health-care settings who have potential for exposure to </a:t>
            </a:r>
            <a:r>
              <a:rPr lang="en-US" sz="3000" i="1" dirty="0" smtClean="0"/>
              <a:t>M. tuberculosis</a:t>
            </a:r>
            <a:r>
              <a:rPr lang="en-US" sz="3000" dirty="0" smtClean="0"/>
              <a:t> through shared air space with infectious patient.</a:t>
            </a:r>
          </a:p>
          <a:p>
            <a:pPr eaLnBrk="1" hangingPunct="1">
              <a:lnSpc>
                <a:spcPct val="90000"/>
              </a:lnSpc>
            </a:pPr>
            <a:r>
              <a:rPr lang="en-US" sz="3000" dirty="0" smtClean="0"/>
              <a:t>Includes part-time, full-time, temporary, and contract staff.</a:t>
            </a:r>
          </a:p>
          <a:p>
            <a:pPr eaLnBrk="1" hangingPunct="1">
              <a:lnSpc>
                <a:spcPct val="90000"/>
              </a:lnSpc>
            </a:pPr>
            <a:r>
              <a:rPr lang="en-US" sz="3000" dirty="0" smtClean="0"/>
              <a:t>All HCWs whose duties involve face-to-face contact with suspected or confirmed TB should be in a TB screening program</a:t>
            </a:r>
          </a:p>
        </p:txBody>
      </p:sp>
      <p:pic>
        <p:nvPicPr>
          <p:cNvPr id="5" name="Picture 61"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t>Risk for Health-care</a:t>
            </a:r>
            <a:r>
              <a:rPr lang="en-US" sz="3600" smtClean="0">
                <a:cs typeface="Arial" pitchFamily="34" charset="0"/>
              </a:rPr>
              <a:t>–</a:t>
            </a:r>
            <a:r>
              <a:rPr lang="en-US" sz="3600" smtClean="0"/>
              <a:t>Associated Transmission of </a:t>
            </a:r>
            <a:r>
              <a:rPr lang="en-US" sz="3600" i="1" smtClean="0"/>
              <a:t>M. tuberculosis</a:t>
            </a:r>
            <a:r>
              <a:rPr lang="en-US" sz="3600" smtClean="0"/>
              <a:t> (2)</a:t>
            </a:r>
          </a:p>
        </p:txBody>
      </p:sp>
      <p:sp>
        <p:nvSpPr>
          <p:cNvPr id="20483" name="Rectangle 3"/>
          <p:cNvSpPr>
            <a:spLocks noGrp="1" noChangeArrowheads="1"/>
          </p:cNvSpPr>
          <p:nvPr>
            <p:ph type="body" idx="1"/>
          </p:nvPr>
        </p:nvSpPr>
        <p:spPr>
          <a:xfrm>
            <a:off x="228600" y="1600200"/>
            <a:ext cx="8686800" cy="1143000"/>
          </a:xfrm>
        </p:spPr>
        <p:txBody>
          <a:bodyPr/>
          <a:lstStyle/>
          <a:p>
            <a:pPr marL="347663" indent="-347663" eaLnBrk="1" hangingPunct="1">
              <a:buFontTx/>
              <a:buNone/>
            </a:pPr>
            <a:r>
              <a:rPr lang="en-US" sz="3000" dirty="0" smtClean="0"/>
              <a:t>	Linked to close contact with infectious TB patients during procedures generating aerosols:</a:t>
            </a:r>
          </a:p>
        </p:txBody>
      </p:sp>
      <p:pic>
        <p:nvPicPr>
          <p:cNvPr id="20484" name="Picture 4" descr="PPtempCDClogo"/>
          <p:cNvPicPr>
            <a:picLocks noChangeAspect="1" noChangeArrowheads="1"/>
          </p:cNvPicPr>
          <p:nvPr/>
        </p:nvPicPr>
        <p:blipFill>
          <a:blip r:embed="rId2"/>
          <a:srcRect/>
          <a:stretch>
            <a:fillRect/>
          </a:stretch>
        </p:blipFill>
        <p:spPr bwMode="auto">
          <a:xfrm>
            <a:off x="8059738" y="5969000"/>
            <a:ext cx="935037" cy="696913"/>
          </a:xfrm>
          <a:prstGeom prst="rect">
            <a:avLst/>
          </a:prstGeom>
          <a:noFill/>
          <a:ln w="9525">
            <a:noFill/>
            <a:miter lim="800000"/>
            <a:headEnd/>
            <a:tailEnd/>
          </a:ln>
        </p:spPr>
      </p:pic>
      <p:sp>
        <p:nvSpPr>
          <p:cNvPr id="20485" name="Rectangle 5"/>
          <p:cNvSpPr>
            <a:spLocks noChangeArrowheads="1"/>
          </p:cNvSpPr>
          <p:nvPr/>
        </p:nvSpPr>
        <p:spPr bwMode="auto">
          <a:xfrm>
            <a:off x="609600" y="2819400"/>
            <a:ext cx="7924800" cy="3568700"/>
          </a:xfrm>
          <a:prstGeom prst="rect">
            <a:avLst/>
          </a:prstGeom>
          <a:noFill/>
          <a:ln w="9525">
            <a:noFill/>
            <a:miter lim="800000"/>
            <a:headEnd/>
            <a:tailEnd/>
          </a:ln>
          <a:effectLst/>
        </p:spPr>
        <p:txBody>
          <a:bodyPr>
            <a:spAutoFit/>
          </a:bodyPr>
          <a:lstStyle/>
          <a:p>
            <a:pPr marL="347663" indent="-347663">
              <a:lnSpc>
                <a:spcPct val="85000"/>
              </a:lnSpc>
              <a:spcBef>
                <a:spcPct val="50000"/>
              </a:spcBef>
              <a:buClr>
                <a:srgbClr val="CCFFFF"/>
              </a:buClr>
              <a:buFontTx/>
              <a:buChar char="•"/>
            </a:pPr>
            <a:r>
              <a:rPr lang="en-US" sz="3000"/>
              <a:t>Bronchoscopy</a:t>
            </a:r>
          </a:p>
          <a:p>
            <a:pPr marL="347663" indent="-347663">
              <a:lnSpc>
                <a:spcPct val="85000"/>
              </a:lnSpc>
              <a:spcBef>
                <a:spcPct val="50000"/>
              </a:spcBef>
              <a:buClr>
                <a:srgbClr val="CCFFFF"/>
              </a:buClr>
              <a:buFontTx/>
              <a:buChar char="•"/>
            </a:pPr>
            <a:r>
              <a:rPr lang="en-US" sz="3000"/>
              <a:t>Endotracheal intubation or suctioning</a:t>
            </a:r>
          </a:p>
          <a:p>
            <a:pPr marL="347663" indent="-347663">
              <a:lnSpc>
                <a:spcPct val="85000"/>
              </a:lnSpc>
              <a:spcBef>
                <a:spcPct val="50000"/>
              </a:spcBef>
              <a:buClr>
                <a:srgbClr val="CCFFFF"/>
              </a:buClr>
              <a:buFontTx/>
              <a:buChar char="•"/>
            </a:pPr>
            <a:r>
              <a:rPr lang="en-US" sz="3000"/>
              <a:t>Open abscess irrigation</a:t>
            </a:r>
          </a:p>
          <a:p>
            <a:pPr marL="347663" indent="-347663">
              <a:lnSpc>
                <a:spcPct val="85000"/>
              </a:lnSpc>
              <a:spcBef>
                <a:spcPct val="50000"/>
              </a:spcBef>
              <a:buClr>
                <a:srgbClr val="CCFFFF"/>
              </a:buClr>
              <a:buFontTx/>
              <a:buChar char="•"/>
            </a:pPr>
            <a:r>
              <a:rPr lang="en-US" sz="3000"/>
              <a:t>Autopsy</a:t>
            </a:r>
          </a:p>
          <a:p>
            <a:pPr marL="347663" indent="-347663">
              <a:lnSpc>
                <a:spcPct val="85000"/>
              </a:lnSpc>
              <a:spcBef>
                <a:spcPct val="50000"/>
              </a:spcBef>
              <a:buClr>
                <a:srgbClr val="CCFFFF"/>
              </a:buClr>
              <a:buFontTx/>
              <a:buChar char="•"/>
            </a:pPr>
            <a:r>
              <a:rPr lang="en-US" sz="3000"/>
              <a:t>Sputum induction</a:t>
            </a:r>
          </a:p>
          <a:p>
            <a:pPr marL="347663" indent="-347663">
              <a:lnSpc>
                <a:spcPct val="85000"/>
              </a:lnSpc>
              <a:spcBef>
                <a:spcPct val="50000"/>
              </a:spcBef>
              <a:buClr>
                <a:srgbClr val="CCFFFF"/>
              </a:buClr>
              <a:buFontTx/>
              <a:buChar char="•"/>
            </a:pPr>
            <a:r>
              <a:rPr lang="en-US" sz="3000"/>
              <a:t>Aerosol treatments</a:t>
            </a:r>
          </a:p>
        </p:txBody>
      </p:sp>
    </p:spTree>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TB Risk Classifications</a:t>
            </a:r>
          </a:p>
        </p:txBody>
      </p:sp>
      <p:sp>
        <p:nvSpPr>
          <p:cNvPr id="40963" name="Rectangle 3"/>
          <p:cNvSpPr>
            <a:spLocks noGrp="1" noChangeArrowheads="1"/>
          </p:cNvSpPr>
          <p:nvPr>
            <p:ph type="body" idx="1"/>
          </p:nvPr>
        </p:nvSpPr>
        <p:spPr/>
        <p:txBody>
          <a:bodyPr/>
          <a:lstStyle/>
          <a:p>
            <a:pPr eaLnBrk="1" hangingPunct="1">
              <a:lnSpc>
                <a:spcPct val="90000"/>
              </a:lnSpc>
            </a:pPr>
            <a:r>
              <a:rPr lang="en-US" dirty="0" smtClean="0"/>
              <a:t>Low risk : exposure unlikely.</a:t>
            </a:r>
          </a:p>
          <a:p>
            <a:pPr eaLnBrk="1" hangingPunct="1">
              <a:lnSpc>
                <a:spcPct val="90000"/>
              </a:lnSpc>
            </a:pPr>
            <a:endParaRPr lang="en-US" dirty="0" smtClean="0"/>
          </a:p>
          <a:p>
            <a:pPr eaLnBrk="1" hangingPunct="1">
              <a:lnSpc>
                <a:spcPct val="90000"/>
              </a:lnSpc>
            </a:pPr>
            <a:r>
              <a:rPr lang="en-US" dirty="0" smtClean="0"/>
              <a:t>Medium risk – HCWs will or might be exposed to persons with TB disease.</a:t>
            </a:r>
          </a:p>
          <a:p>
            <a:pPr eaLnBrk="1" hangingPunct="1">
              <a:lnSpc>
                <a:spcPct val="90000"/>
              </a:lnSpc>
            </a:pPr>
            <a:endParaRPr lang="en-US" dirty="0" smtClean="0"/>
          </a:p>
          <a:p>
            <a:pPr eaLnBrk="1" hangingPunct="1">
              <a:lnSpc>
                <a:spcPct val="90000"/>
              </a:lnSpc>
            </a:pPr>
            <a:r>
              <a:rPr lang="en-US" dirty="0" smtClean="0"/>
              <a:t>Potential ongoing transmission. </a:t>
            </a:r>
          </a:p>
          <a:p>
            <a:pPr lvl="1" eaLnBrk="1" hangingPunct="1">
              <a:lnSpc>
                <a:spcPct val="90000"/>
              </a:lnSpc>
            </a:pPr>
            <a:r>
              <a:rPr lang="en-US" dirty="0" smtClean="0"/>
              <a:t>Temporary classification for any settings with evidence of person-to-person transmission of </a:t>
            </a:r>
            <a:r>
              <a:rPr lang="en-US" i="1" dirty="0" smtClean="0"/>
              <a:t>M. tuberculosis</a:t>
            </a:r>
            <a:endParaRPr lang="en-US" dirty="0" smtClean="0"/>
          </a:p>
        </p:txBody>
      </p:sp>
      <p:pic>
        <p:nvPicPr>
          <p:cNvPr id="40964"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TB Risk Classifications</a:t>
            </a:r>
          </a:p>
        </p:txBody>
      </p:sp>
      <p:graphicFrame>
        <p:nvGraphicFramePr>
          <p:cNvPr id="14415" name="Group 79"/>
          <p:cNvGraphicFramePr>
            <a:graphicFrameLocks noGrp="1"/>
          </p:cNvGraphicFramePr>
          <p:nvPr>
            <p:ph idx="1"/>
          </p:nvPr>
        </p:nvGraphicFramePr>
        <p:xfrm>
          <a:off x="304800" y="1600200"/>
          <a:ext cx="8534400" cy="4419600"/>
        </p:xfrm>
        <a:graphic>
          <a:graphicData uri="http://schemas.openxmlformats.org/drawingml/2006/table">
            <a:tbl>
              <a:tblPr/>
              <a:tblGrid>
                <a:gridCol w="1905000"/>
                <a:gridCol w="1828800"/>
                <a:gridCol w="1828800"/>
                <a:gridCol w="2971800"/>
              </a:tblGrid>
              <a:tr h="1371600">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dirty="0" smtClean="0">
                          <a:ln>
                            <a:noFill/>
                          </a:ln>
                          <a:solidFill>
                            <a:schemeClr val="tx1"/>
                          </a:solidFill>
                          <a:effectLst/>
                          <a:latin typeface="Tahoma" pitchFamily="34" charset="0"/>
                        </a:rPr>
                        <a:t>Inpatient Settings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rgbClr val="66FF33"/>
                          </a:solidFill>
                          <a:effectLst/>
                          <a:latin typeface="Tahoma" pitchFamily="34"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chemeClr val="tx2"/>
                          </a:solidFill>
                          <a:effectLst/>
                          <a:latin typeface="Tahoma" pitchFamily="34"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rgbClr val="FF0066"/>
                          </a:solidFill>
                          <a:effectLst/>
                          <a:latin typeface="Tahoma" pitchFamily="34" charset="0"/>
                        </a:rPr>
                        <a:t>Potential </a:t>
                      </a:r>
                      <a:br>
                        <a:rPr kumimoji="0" lang="en-US" sz="2800" b="1" i="0" u="none" strike="noStrike" cap="none" normalizeH="0" baseline="0" smtClean="0">
                          <a:ln>
                            <a:noFill/>
                          </a:ln>
                          <a:solidFill>
                            <a:srgbClr val="FF0066"/>
                          </a:solidFill>
                          <a:effectLst/>
                          <a:latin typeface="Tahoma" pitchFamily="34" charset="0"/>
                        </a:rPr>
                      </a:br>
                      <a:r>
                        <a:rPr kumimoji="0" lang="en-US" sz="2800" b="1" i="0" u="none" strike="noStrike" cap="none" normalizeH="0" baseline="0" smtClean="0">
                          <a:ln>
                            <a:noFill/>
                          </a:ln>
                          <a:solidFill>
                            <a:srgbClr val="FF0066"/>
                          </a:solidFill>
                          <a:effectLst/>
                          <a:latin typeface="Tahoma" pitchFamily="34" charset="0"/>
                        </a:rPr>
                        <a:t>Ongoing Transmission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75">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rPr>
                        <a:t>&lt;200 beds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rPr>
                        <a:t>&lt;3 TB patients/yr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sng" strike="noStrike" cap="none" normalizeH="0" baseline="0" smtClean="0">
                          <a:ln>
                            <a:noFill/>
                          </a:ln>
                          <a:solidFill>
                            <a:schemeClr val="tx1"/>
                          </a:solidFill>
                          <a:effectLst/>
                          <a:latin typeface="Tahoma" pitchFamily="34" charset="0"/>
                        </a:rPr>
                        <a:t>&gt;</a:t>
                      </a:r>
                      <a:r>
                        <a:rPr kumimoji="0" lang="en-US" sz="2400" b="0" i="0" u="none" strike="noStrike" cap="none" normalizeH="0" baseline="0" smtClean="0">
                          <a:ln>
                            <a:noFill/>
                          </a:ln>
                          <a:solidFill>
                            <a:schemeClr val="tx1"/>
                          </a:solidFill>
                          <a:effectLst/>
                          <a:latin typeface="Tahoma" pitchFamily="34" charset="0"/>
                        </a:rPr>
                        <a:t>3 TB patients/yr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
                          <a:srgbClr val="CCFFFF"/>
                        </a:buClr>
                        <a:buSzTx/>
                        <a:buFontTx/>
                        <a:buNone/>
                        <a:tabLst/>
                      </a:pPr>
                      <a:r>
                        <a:rPr kumimoji="0" lang="en-US" sz="2400" b="0" i="0" u="none" strike="noStrike" cap="none" normalizeH="0" baseline="0" dirty="0" smtClean="0">
                          <a:ln>
                            <a:noFill/>
                          </a:ln>
                          <a:solidFill>
                            <a:schemeClr val="tx1"/>
                          </a:solidFill>
                          <a:effectLst/>
                          <a:latin typeface="Tahoma" pitchFamily="34" charset="0"/>
                        </a:rPr>
                        <a:t>Evidence of ongoing transmission,</a:t>
                      </a:r>
                    </a:p>
                    <a:p>
                      <a:pPr marL="0" marR="0" lvl="0" indent="0" algn="ctr" defTabSz="914400" rtl="0" eaLnBrk="1" fontAlgn="base" latinLnBrk="0" hangingPunct="1">
                        <a:lnSpc>
                          <a:spcPct val="100000"/>
                        </a:lnSpc>
                        <a:spcBef>
                          <a:spcPct val="0"/>
                        </a:spcBef>
                        <a:spcAft>
                          <a:spcPct val="0"/>
                        </a:spcAft>
                        <a:buClr>
                          <a:srgbClr val="CCFFFF"/>
                        </a:buClr>
                        <a:buSzTx/>
                        <a:buFontTx/>
                        <a:buNone/>
                        <a:tabLst/>
                      </a:pPr>
                      <a:r>
                        <a:rPr kumimoji="0" lang="en-US" sz="2400" b="0" i="0" u="none" strike="noStrike" cap="none" normalizeH="0" baseline="0" dirty="0" smtClean="0">
                          <a:ln>
                            <a:noFill/>
                          </a:ln>
                          <a:solidFill>
                            <a:schemeClr val="tx1"/>
                          </a:solidFill>
                          <a:effectLst/>
                          <a:latin typeface="Tahoma" pitchFamily="34" charset="0"/>
                        </a:rPr>
                        <a:t>regardless of setting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ea typeface="Arial Unicode MS" pitchFamily="34" charset="-128"/>
                          <a:cs typeface="Arial Unicode MS" pitchFamily="34" charset="-128"/>
                        </a:rPr>
                        <a:t>≥</a:t>
                      </a:r>
                      <a:r>
                        <a:rPr kumimoji="0" lang="en-US" sz="2400" b="0" i="0" u="none" strike="noStrike" cap="none" normalizeH="0" baseline="0" smtClean="0">
                          <a:ln>
                            <a:noFill/>
                          </a:ln>
                          <a:solidFill>
                            <a:schemeClr val="tx1"/>
                          </a:solidFill>
                          <a:effectLst/>
                          <a:latin typeface="Tahoma" pitchFamily="34" charset="0"/>
                        </a:rPr>
                        <a:t>200 beds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rPr>
                        <a:t>&lt;6 TB patients/yr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sng" strike="noStrike" cap="none" normalizeH="0" baseline="0" dirty="0" smtClean="0">
                          <a:ln>
                            <a:noFill/>
                          </a:ln>
                          <a:solidFill>
                            <a:schemeClr val="tx1"/>
                          </a:solidFill>
                          <a:effectLst/>
                          <a:latin typeface="Tahoma" pitchFamily="34" charset="0"/>
                        </a:rPr>
                        <a:t>&gt;</a:t>
                      </a:r>
                      <a:r>
                        <a:rPr kumimoji="0" lang="en-US" sz="2400" b="0" i="0" u="none" strike="noStrike" cap="none" normalizeH="0" baseline="0" dirty="0" smtClean="0">
                          <a:ln>
                            <a:noFill/>
                          </a:ln>
                          <a:solidFill>
                            <a:schemeClr val="tx1"/>
                          </a:solidFill>
                          <a:effectLst/>
                          <a:latin typeface="Tahoma" pitchFamily="34" charset="0"/>
                        </a:rPr>
                        <a:t>6 TB patients/yr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pic>
        <p:nvPicPr>
          <p:cNvPr id="4"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52400"/>
            <a:ext cx="8229600" cy="1143000"/>
          </a:xfrm>
        </p:spPr>
        <p:txBody>
          <a:bodyPr/>
          <a:lstStyle/>
          <a:p>
            <a:pPr eaLnBrk="1" hangingPunct="1"/>
            <a:r>
              <a:rPr lang="en-US" dirty="0" smtClean="0"/>
              <a:t>TB Risk Classifications </a:t>
            </a:r>
          </a:p>
        </p:txBody>
      </p:sp>
      <p:graphicFrame>
        <p:nvGraphicFramePr>
          <p:cNvPr id="97360" name="Group 80"/>
          <p:cNvGraphicFramePr>
            <a:graphicFrameLocks noGrp="1"/>
          </p:cNvGraphicFramePr>
          <p:nvPr>
            <p:ph idx="1"/>
          </p:nvPr>
        </p:nvGraphicFramePr>
        <p:xfrm>
          <a:off x="381000" y="1600200"/>
          <a:ext cx="8534400" cy="4495800"/>
        </p:xfrm>
        <a:graphic>
          <a:graphicData uri="http://schemas.openxmlformats.org/drawingml/2006/table">
            <a:tbl>
              <a:tblPr/>
              <a:tblGrid>
                <a:gridCol w="2133600"/>
                <a:gridCol w="1752600"/>
                <a:gridCol w="1828800"/>
                <a:gridCol w="2819400"/>
              </a:tblGrid>
              <a:tr h="1687513">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chemeClr val="tx1"/>
                          </a:solidFill>
                          <a:effectLst/>
                          <a:latin typeface="Tahoma" pitchFamily="34" charset="0"/>
                        </a:rPr>
                        <a:t>Outpatient Settings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rgbClr val="66FF33"/>
                          </a:solidFill>
                          <a:effectLst/>
                          <a:latin typeface="Tahoma" pitchFamily="34"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chemeClr val="tx2"/>
                          </a:solidFill>
                          <a:effectLst/>
                          <a:latin typeface="Tahoma" pitchFamily="34"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rgbClr val="FF0066"/>
                          </a:solidFill>
                          <a:effectLst/>
                          <a:latin typeface="Tahoma" pitchFamily="34" charset="0"/>
                        </a:rPr>
                        <a:t>Potential Ongoing Transmission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8287">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rPr>
                        <a:t>TB treatment facilities, medical offices, ambulatory care settings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rPr>
                        <a:t>&lt;3 TB patients/yr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sng" strike="noStrike" cap="none" normalizeH="0" baseline="0" smtClean="0">
                          <a:ln>
                            <a:noFill/>
                          </a:ln>
                          <a:solidFill>
                            <a:schemeClr val="tx1"/>
                          </a:solidFill>
                          <a:effectLst/>
                          <a:latin typeface="Tahoma" pitchFamily="34" charset="0"/>
                        </a:rPr>
                        <a:t>&gt;</a:t>
                      </a:r>
                      <a:r>
                        <a:rPr kumimoji="0" lang="en-US" sz="2400" b="0" i="0" u="none" strike="noStrike" cap="none" normalizeH="0" baseline="0" smtClean="0">
                          <a:ln>
                            <a:noFill/>
                          </a:ln>
                          <a:solidFill>
                            <a:schemeClr val="tx1"/>
                          </a:solidFill>
                          <a:effectLst/>
                          <a:latin typeface="Tahoma" pitchFamily="34" charset="0"/>
                        </a:rPr>
                        <a:t>3 TB patients/yr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rPr>
                        <a:t>Evidence of ongoing transmission, regardless of setting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p:spPr>
        <p:txBody>
          <a:bodyPr/>
          <a:lstStyle/>
          <a:p>
            <a:pPr eaLnBrk="1" hangingPunct="1"/>
            <a:r>
              <a:rPr lang="en-US" dirty="0" smtClean="0"/>
              <a:t>TB Risk Classifications </a:t>
            </a:r>
          </a:p>
        </p:txBody>
      </p:sp>
      <p:graphicFrame>
        <p:nvGraphicFramePr>
          <p:cNvPr id="99417" name="Group 89"/>
          <p:cNvGraphicFramePr>
            <a:graphicFrameLocks noGrp="1"/>
          </p:cNvGraphicFramePr>
          <p:nvPr>
            <p:ph idx="1"/>
          </p:nvPr>
        </p:nvGraphicFramePr>
        <p:xfrm>
          <a:off x="457200" y="1295400"/>
          <a:ext cx="8458200" cy="5257800"/>
        </p:xfrm>
        <a:graphic>
          <a:graphicData uri="http://schemas.openxmlformats.org/drawingml/2006/table">
            <a:tbl>
              <a:tblPr/>
              <a:tblGrid>
                <a:gridCol w="2662238"/>
                <a:gridCol w="1724025"/>
                <a:gridCol w="1633537"/>
                <a:gridCol w="2438400"/>
              </a:tblGrid>
              <a:tr h="1295400">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000" b="1" i="0" u="none" strike="noStrike" cap="none" normalizeH="0" baseline="0" dirty="0" smtClean="0">
                          <a:ln>
                            <a:noFill/>
                          </a:ln>
                          <a:solidFill>
                            <a:schemeClr val="tx1"/>
                          </a:solidFill>
                          <a:effectLst/>
                          <a:latin typeface="Tahoma" pitchFamily="34" charset="0"/>
                        </a:rPr>
                        <a:t>Nontraditional Facility-based Settings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000" b="1" i="0" u="none" strike="noStrike" cap="none" normalizeH="0" baseline="0" smtClean="0">
                          <a:ln>
                            <a:noFill/>
                          </a:ln>
                          <a:solidFill>
                            <a:srgbClr val="66FF33"/>
                          </a:solidFill>
                          <a:effectLst/>
                          <a:latin typeface="Tahoma" pitchFamily="34" charset="0"/>
                        </a:rPr>
                        <a:t>Low</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000" b="1" i="0" u="none" strike="noStrike" cap="none" normalizeH="0" baseline="0" smtClean="0">
                          <a:ln>
                            <a:noFill/>
                          </a:ln>
                          <a:solidFill>
                            <a:schemeClr val="tx2"/>
                          </a:solidFill>
                          <a:effectLst/>
                          <a:latin typeface="Tahoma" pitchFamily="34" charset="0"/>
                        </a:rPr>
                        <a:t>Medium</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000" b="1" i="0" u="none" strike="noStrike" cap="none" normalizeH="0" baseline="0" smtClean="0">
                          <a:ln>
                            <a:noFill/>
                          </a:ln>
                          <a:solidFill>
                            <a:srgbClr val="FF0066"/>
                          </a:solidFill>
                          <a:effectLst/>
                          <a:latin typeface="Tahoma" pitchFamily="34" charset="0"/>
                        </a:rPr>
                        <a:t>Potential Ongoing Transmission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2400">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1900" b="0" i="0" u="none" strike="noStrike" cap="none" normalizeH="0" baseline="0" dirty="0" smtClean="0">
                          <a:ln>
                            <a:noFill/>
                          </a:ln>
                          <a:solidFill>
                            <a:schemeClr val="tx1"/>
                          </a:solidFill>
                          <a:effectLst/>
                          <a:latin typeface="Tahoma" pitchFamily="34" charset="0"/>
                        </a:rPr>
                        <a:t>Emergency medical service (EMS), medical settings in correctional facilities, outreach care, long-term care facilities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1900" b="0" i="0" u="none" strike="noStrike" cap="none" normalizeH="0" baseline="0" smtClean="0">
                          <a:ln>
                            <a:noFill/>
                          </a:ln>
                          <a:solidFill>
                            <a:schemeClr val="tx1"/>
                          </a:solidFill>
                          <a:effectLst/>
                          <a:latin typeface="Tahoma" pitchFamily="34" charset="0"/>
                        </a:rPr>
                        <a:t>Only patients with LTBI treated</a:t>
                      </a:r>
                    </a:p>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1900" b="0" i="0" u="none" strike="noStrike" cap="none" normalizeH="0" baseline="0" smtClean="0">
                          <a:ln>
                            <a:noFill/>
                          </a:ln>
                          <a:solidFill>
                            <a:schemeClr val="tx1"/>
                          </a:solidFill>
                          <a:effectLst/>
                          <a:latin typeface="Tahoma" pitchFamily="34" charset="0"/>
                        </a:rPr>
                        <a:t>No cough-inducing procedures are performed in setting</a:t>
                      </a:r>
                    </a:p>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1900" b="0" i="0" u="none" strike="noStrike" cap="none" normalizeH="0" baseline="0" smtClean="0">
                          <a:ln>
                            <a:noFill/>
                          </a:ln>
                          <a:solidFill>
                            <a:schemeClr val="tx1"/>
                          </a:solidFill>
                          <a:effectLst/>
                          <a:latin typeface="Tahoma" pitchFamily="34" charset="0"/>
                        </a:rPr>
                        <a:t>System to detect/triage  persons with TB symptoms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1900" b="0" i="0" u="none" strike="noStrike" cap="none" normalizeH="0" baseline="0" smtClean="0">
                          <a:ln>
                            <a:noFill/>
                          </a:ln>
                          <a:solidFill>
                            <a:schemeClr val="tx1"/>
                          </a:solidFill>
                          <a:effectLst/>
                          <a:latin typeface="Tahoma" pitchFamily="34" charset="0"/>
                        </a:rPr>
                        <a:t>Settings where TB patients are expected to be encountered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1900" b="0" i="0" u="none" strike="noStrike" cap="none" normalizeH="0" baseline="0" dirty="0" smtClean="0">
                          <a:ln>
                            <a:noFill/>
                          </a:ln>
                          <a:solidFill>
                            <a:schemeClr val="tx1"/>
                          </a:solidFill>
                          <a:effectLst/>
                          <a:latin typeface="Tahoma" pitchFamily="34" charset="0"/>
                        </a:rPr>
                        <a:t>Evidence of ongoing transmission regardless of setting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TB Testing Frequency</a:t>
            </a:r>
          </a:p>
        </p:txBody>
      </p:sp>
      <p:graphicFrame>
        <p:nvGraphicFramePr>
          <p:cNvPr id="101424" name="Group 48"/>
          <p:cNvGraphicFramePr>
            <a:graphicFrameLocks noGrp="1"/>
          </p:cNvGraphicFramePr>
          <p:nvPr>
            <p:ph idx="1"/>
          </p:nvPr>
        </p:nvGraphicFramePr>
        <p:xfrm>
          <a:off x="457200" y="1600200"/>
          <a:ext cx="8229600" cy="4251326"/>
        </p:xfrm>
        <a:graphic>
          <a:graphicData uri="http://schemas.openxmlformats.org/drawingml/2006/table">
            <a:tbl>
              <a:tblPr/>
              <a:tblGrid>
                <a:gridCol w="4114800"/>
                <a:gridCol w="4114800"/>
              </a:tblGrid>
              <a:tr h="609600">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chemeClr val="tx1"/>
                          </a:solidFill>
                          <a:effectLst/>
                          <a:latin typeface="Tahoma" pitchFamily="34" charset="0"/>
                        </a:rPr>
                        <a:t>Risk classification</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chemeClr val="tx1"/>
                          </a:solidFill>
                          <a:effectLst/>
                          <a:latin typeface="Tahoma" pitchFamily="34" charset="0"/>
                        </a:rPr>
                        <a:t>Frequency</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1509713">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rgbClr val="66FF33"/>
                          </a:solidFill>
                          <a:effectLst/>
                          <a:latin typeface="Tahoma" pitchFamily="34" charset="0"/>
                        </a:rPr>
                        <a:t>Low</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Baseline on hire; further testing not needed unless exposure occurs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3888">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2"/>
                          </a:solidFill>
                          <a:effectLst/>
                          <a:latin typeface="Tahoma" pitchFamily="34" charset="0"/>
                        </a:rPr>
                        <a:t>Medium</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Baseline, then annually</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rgbClr val="FF0066"/>
                          </a:solidFill>
                          <a:effectLst/>
                          <a:latin typeface="Tahoma" pitchFamily="34" charset="0"/>
                        </a:rPr>
                        <a:t>Potential ongoing transmission</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Baseline, then every 8</a:t>
                      </a:r>
                      <a:r>
                        <a:rPr kumimoji="0" lang="en-US" sz="2800" b="0" i="0" u="none" strike="noStrike" cap="none" normalizeH="0" baseline="0" smtClean="0">
                          <a:ln>
                            <a:noFill/>
                          </a:ln>
                          <a:solidFill>
                            <a:schemeClr val="tx1"/>
                          </a:solidFill>
                          <a:effectLst/>
                          <a:latin typeface="Tahoma" pitchFamily="34" charset="0"/>
                          <a:cs typeface="Arial" charset="0"/>
                        </a:rPr>
                        <a:t>–</a:t>
                      </a:r>
                      <a:r>
                        <a:rPr kumimoji="0" lang="en-US" sz="2800" b="0" i="0" u="none" strike="noStrike" cap="none" normalizeH="0" baseline="0" smtClean="0">
                          <a:ln>
                            <a:noFill/>
                          </a:ln>
                          <a:solidFill>
                            <a:schemeClr val="tx1"/>
                          </a:solidFill>
                          <a:effectLst/>
                          <a:latin typeface="Tahoma" pitchFamily="34" charset="0"/>
                        </a:rPr>
                        <a:t>10 wks until evidence of transmission has ceased</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pic>
        <p:nvPicPr>
          <p:cNvPr id="4"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smtClean="0"/>
              <a:t>TB Testing Frequency </a:t>
            </a:r>
            <a:br>
              <a:rPr lang="en-US" sz="3600" smtClean="0"/>
            </a:br>
            <a:r>
              <a:rPr lang="en-US" sz="3600" smtClean="0"/>
              <a:t>for HCWs Who Transfer</a:t>
            </a:r>
          </a:p>
        </p:txBody>
      </p:sp>
      <p:graphicFrame>
        <p:nvGraphicFramePr>
          <p:cNvPr id="103623" name="Group 199"/>
          <p:cNvGraphicFramePr>
            <a:graphicFrameLocks noGrp="1"/>
          </p:cNvGraphicFramePr>
          <p:nvPr>
            <p:ph idx="1"/>
          </p:nvPr>
        </p:nvGraphicFramePr>
        <p:xfrm>
          <a:off x="457200" y="1552575"/>
          <a:ext cx="8305800" cy="4740275"/>
        </p:xfrm>
        <a:graphic>
          <a:graphicData uri="http://schemas.openxmlformats.org/drawingml/2006/table">
            <a:tbl>
              <a:tblPr/>
              <a:tblGrid>
                <a:gridCol w="1981200"/>
                <a:gridCol w="1905000"/>
                <a:gridCol w="1905000"/>
                <a:gridCol w="2514600"/>
              </a:tblGrid>
              <a:tr h="533471">
                <a:tc rowSpan="2">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endParaRPr kumimoji="0" lang="en-US" sz="2800" b="1" i="0" u="none" strike="noStrike" cap="none" normalizeH="0" baseline="0" dirty="0" smtClean="0">
                        <a:ln>
                          <a:noFill/>
                        </a:ln>
                        <a:solidFill>
                          <a:schemeClr val="tx1"/>
                        </a:solidFill>
                        <a:effectLst/>
                        <a:latin typeface="Tahoma" pitchFamily="34" charset="0"/>
                      </a:endParaRPr>
                    </a:p>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dirty="0" smtClean="0">
                          <a:ln>
                            <a:noFill/>
                          </a:ln>
                          <a:solidFill>
                            <a:schemeClr val="tx1"/>
                          </a:solidFill>
                          <a:effectLst/>
                          <a:latin typeface="Tahoma" pitchFamily="34" charset="0"/>
                        </a:rPr>
                        <a:t>Situation</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smtClean="0">
                          <a:ln>
                            <a:noFill/>
                          </a:ln>
                          <a:solidFill>
                            <a:schemeClr val="tx1"/>
                          </a:solidFill>
                          <a:effectLst/>
                          <a:latin typeface="Tahoma" pitchFamily="34" charset="0"/>
                        </a:rPr>
                        <a:t>Risk Classification Change</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1798561">
                <a:tc vMerge="1">
                  <a:txBody>
                    <a:bodyPr/>
                    <a:lstStyle/>
                    <a:p>
                      <a:endParaRPr lang="en-US"/>
                    </a:p>
                  </a:txBody>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rgbClr val="66FF33"/>
                          </a:solidFill>
                          <a:effectLst/>
                          <a:latin typeface="Tahoma" pitchFamily="34" charset="0"/>
                        </a:rPr>
                        <a:t>Low</a:t>
                      </a:r>
                      <a:r>
                        <a:rPr kumimoji="0" lang="en-US" sz="2800" b="1" i="0" u="none" strike="noStrike" cap="none" normalizeH="0" baseline="0" smtClean="0">
                          <a:ln>
                            <a:noFill/>
                          </a:ln>
                          <a:solidFill>
                            <a:schemeClr val="tx1"/>
                          </a:solidFill>
                          <a:effectLst/>
                          <a:latin typeface="Tahoma" pitchFamily="34" charset="0"/>
                          <a:cs typeface="Arial" charset="0"/>
                        </a:rPr>
                        <a:t>→</a:t>
                      </a:r>
                      <a:r>
                        <a:rPr kumimoji="0" lang="en-US" sz="2800" b="0" i="0" u="none" strike="noStrike" cap="none" normalizeH="0" baseline="0" smtClean="0">
                          <a:ln>
                            <a:noFill/>
                          </a:ln>
                          <a:solidFill>
                            <a:srgbClr val="66FF33"/>
                          </a:solidFill>
                          <a:effectLst/>
                          <a:latin typeface="Tahoma" pitchFamily="34" charset="0"/>
                        </a:rPr>
                        <a:t>Low</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rgbClr val="66FF33"/>
                          </a:solidFill>
                          <a:effectLst/>
                          <a:latin typeface="Tahoma" pitchFamily="34" charset="0"/>
                        </a:rPr>
                        <a:t>Low</a:t>
                      </a:r>
                      <a:r>
                        <a:rPr kumimoji="0" lang="en-US" sz="2800" b="1" i="0" u="none" strike="noStrike" cap="none" normalizeH="0" baseline="0" smtClean="0">
                          <a:ln>
                            <a:noFill/>
                          </a:ln>
                          <a:solidFill>
                            <a:schemeClr val="tx1"/>
                          </a:solidFill>
                          <a:effectLst/>
                          <a:latin typeface="Tahoma" pitchFamily="34" charset="0"/>
                          <a:cs typeface="Arial" charset="0"/>
                        </a:rPr>
                        <a:t>→</a:t>
                      </a:r>
                      <a:r>
                        <a:rPr kumimoji="0" lang="en-US" sz="2800" b="0" i="0" u="none" strike="noStrike" cap="none" normalizeH="0" baseline="0" smtClean="0">
                          <a:ln>
                            <a:noFill/>
                          </a:ln>
                          <a:solidFill>
                            <a:schemeClr val="tx2"/>
                          </a:solidFill>
                          <a:effectLst/>
                          <a:latin typeface="Tahoma" pitchFamily="34" charset="0"/>
                          <a:cs typeface="Arial" charset="0"/>
                        </a:rPr>
                        <a:t>M</a:t>
                      </a:r>
                      <a:r>
                        <a:rPr kumimoji="0" lang="en-US" sz="2800" b="0" i="0" u="none" strike="noStrike" cap="none" normalizeH="0" baseline="0" smtClean="0">
                          <a:ln>
                            <a:noFill/>
                          </a:ln>
                          <a:solidFill>
                            <a:schemeClr val="tx2"/>
                          </a:solidFill>
                          <a:effectLst/>
                          <a:latin typeface="Tahoma" pitchFamily="34" charset="0"/>
                        </a:rPr>
                        <a:t>ed</a:t>
                      </a: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rgbClr val="66FF33"/>
                          </a:solidFill>
                          <a:effectLst/>
                          <a:latin typeface="Tahoma" pitchFamily="34" charset="0"/>
                        </a:rPr>
                        <a:t>Low</a:t>
                      </a:r>
                      <a:r>
                        <a:rPr kumimoji="0" lang="en-US" sz="2800" b="0" i="0" u="none" strike="noStrike" cap="none" normalizeH="0" baseline="0" smtClean="0">
                          <a:ln>
                            <a:noFill/>
                          </a:ln>
                          <a:solidFill>
                            <a:schemeClr val="tx1"/>
                          </a:solidFill>
                          <a:effectLst/>
                          <a:latin typeface="Tahoma" pitchFamily="34" charset="0"/>
                        </a:rPr>
                        <a:t> or </a:t>
                      </a:r>
                      <a:r>
                        <a:rPr kumimoji="0" lang="en-US" sz="2800" b="0" i="0" u="none" strike="noStrike" cap="none" normalizeH="0" baseline="0" smtClean="0">
                          <a:ln>
                            <a:noFill/>
                          </a:ln>
                          <a:solidFill>
                            <a:schemeClr val="tx2"/>
                          </a:solidFill>
                          <a:effectLst/>
                          <a:latin typeface="Tahoma" pitchFamily="34" charset="0"/>
                        </a:rPr>
                        <a:t>Med</a:t>
                      </a:r>
                      <a:r>
                        <a:rPr kumimoji="0" lang="en-US" sz="2800" b="0" i="0" u="none" strike="noStrike" cap="none" normalizeH="0" baseline="0" smtClean="0">
                          <a:ln>
                            <a:noFill/>
                          </a:ln>
                          <a:solidFill>
                            <a:schemeClr val="tx1"/>
                          </a:solidFill>
                          <a:effectLst/>
                          <a:latin typeface="Tahoma" pitchFamily="34" charset="0"/>
                        </a:rPr>
                        <a:t> </a:t>
                      </a:r>
                      <a:r>
                        <a:rPr kumimoji="0" lang="en-US" sz="2800" b="0" i="0" u="none" strike="noStrike" cap="none" normalizeH="0" baseline="0" smtClean="0">
                          <a:ln>
                            <a:noFill/>
                          </a:ln>
                          <a:solidFill>
                            <a:schemeClr val="tx1"/>
                          </a:solidFill>
                          <a:effectLst/>
                          <a:latin typeface="Tahoma" pitchFamily="34" charset="0"/>
                          <a:cs typeface="Arial" charset="0"/>
                        </a:rPr>
                        <a:t>→</a:t>
                      </a:r>
                      <a:r>
                        <a:rPr kumimoji="0" lang="en-US" sz="2800" b="0" i="0" u="none" strike="noStrike" cap="none" normalizeH="0" baseline="0" smtClean="0">
                          <a:ln>
                            <a:noFill/>
                          </a:ln>
                          <a:solidFill>
                            <a:schemeClr val="tx1"/>
                          </a:solidFill>
                          <a:effectLst/>
                          <a:latin typeface="Tahoma" pitchFamily="34" charset="0"/>
                        </a:rPr>
                        <a:t> </a:t>
                      </a:r>
                      <a:r>
                        <a:rPr kumimoji="0" lang="en-US" sz="2800" b="0" i="0" u="none" strike="noStrike" cap="none" normalizeH="0" baseline="0" smtClean="0">
                          <a:ln>
                            <a:noFill/>
                          </a:ln>
                          <a:solidFill>
                            <a:srgbClr val="FF0066"/>
                          </a:solidFill>
                          <a:effectLst/>
                          <a:latin typeface="Tahoma" pitchFamily="34" charset="0"/>
                        </a:rPr>
                        <a:t>Potential Ongoing Transmission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229">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dirty="0" smtClean="0">
                          <a:ln>
                            <a:noFill/>
                          </a:ln>
                          <a:solidFill>
                            <a:schemeClr val="tx1"/>
                          </a:solidFill>
                          <a:effectLst/>
                          <a:latin typeface="Tahoma" pitchFamily="34" charset="0"/>
                        </a:rPr>
                        <a:t>Baseline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Yes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Yes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07">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dirty="0" smtClean="0">
                          <a:ln>
                            <a:noFill/>
                          </a:ln>
                          <a:solidFill>
                            <a:schemeClr val="tx1"/>
                          </a:solidFill>
                          <a:effectLst/>
                          <a:latin typeface="Tahoma" pitchFamily="34" charset="0"/>
                        </a:rPr>
                        <a:t>Routine testing</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No</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Every 12 months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As needed in investigation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07">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1" i="0" u="none" strike="noStrike" cap="none" normalizeH="0" baseline="0" dirty="0" smtClean="0">
                          <a:ln>
                            <a:noFill/>
                          </a:ln>
                          <a:solidFill>
                            <a:schemeClr val="tx1"/>
                          </a:solidFill>
                          <a:effectLst/>
                          <a:latin typeface="Tahoma" pitchFamily="34" charset="0"/>
                        </a:rPr>
                        <a:t>After exposure</a:t>
                      </a: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400" b="0" i="0" u="none" strike="noStrike" cap="none" normalizeH="0" baseline="0" smtClean="0">
                          <a:ln>
                            <a:noFill/>
                          </a:ln>
                          <a:solidFill>
                            <a:schemeClr val="tx1"/>
                          </a:solidFill>
                          <a:effectLst/>
                          <a:latin typeface="Tahoma" pitchFamily="34" charset="0"/>
                        </a:rPr>
                        <a:t>Yes, and if TST negative, 8</a:t>
                      </a:r>
                      <a:r>
                        <a:rPr kumimoji="0" lang="en-US" sz="2400" b="0" i="0" u="none" strike="noStrike" cap="none" normalizeH="0" baseline="0" smtClean="0">
                          <a:ln>
                            <a:noFill/>
                          </a:ln>
                          <a:solidFill>
                            <a:schemeClr val="tx1"/>
                          </a:solidFill>
                          <a:effectLst/>
                          <a:latin typeface="Tahoma" pitchFamily="34" charset="0"/>
                          <a:cs typeface="Arial" charset="0"/>
                        </a:rPr>
                        <a:t>–</a:t>
                      </a:r>
                      <a:r>
                        <a:rPr kumimoji="0" lang="en-US" sz="2400" b="0" i="0" u="none" strike="noStrike" cap="none" normalizeH="0" baseline="0" smtClean="0">
                          <a:ln>
                            <a:noFill/>
                          </a:ln>
                          <a:solidFill>
                            <a:schemeClr val="tx1"/>
                          </a:solidFill>
                          <a:effectLst/>
                          <a:latin typeface="Tahoma" pitchFamily="34" charset="0"/>
                        </a:rPr>
                        <a:t>10 wks after last potential exposure to </a:t>
                      </a:r>
                      <a:r>
                        <a:rPr kumimoji="0" lang="en-US" sz="2400" b="0" i="1" u="none" strike="noStrike" cap="none" normalizeH="0" baseline="0" smtClean="0">
                          <a:ln>
                            <a:noFill/>
                          </a:ln>
                          <a:solidFill>
                            <a:schemeClr val="tx1"/>
                          </a:solidFill>
                          <a:effectLst/>
                          <a:latin typeface="Tahoma" pitchFamily="34" charset="0"/>
                        </a:rPr>
                        <a:t>M. tuberculosis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pic>
        <p:nvPicPr>
          <p:cNvPr id="4"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0962" name="Text Box 2"/>
          <p:cNvSpPr txBox="1">
            <a:spLocks noChangeArrowheads="1"/>
          </p:cNvSpPr>
          <p:nvPr/>
        </p:nvSpPr>
        <p:spPr bwMode="auto">
          <a:xfrm>
            <a:off x="3033890" y="2788355"/>
            <a:ext cx="184731"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812810" eaLnBrk="0" fontAlgn="base" hangingPunct="0">
              <a:spcBef>
                <a:spcPct val="0"/>
              </a:spcBef>
              <a:spcAft>
                <a:spcPct val="0"/>
              </a:spcAft>
            </a:pPr>
            <a:endParaRPr lang="lv-LV" altLang="en-US" sz="2133">
              <a:solidFill>
                <a:srgbClr val="FFFFFF"/>
              </a:solidFill>
              <a:latin typeface="Times New Roman" panose="02020603050405020304" pitchFamily="18" charset="0"/>
            </a:endParaRPr>
          </a:p>
        </p:txBody>
      </p:sp>
      <p:sp>
        <p:nvSpPr>
          <p:cNvPr id="680963" name="Rectangle 3"/>
          <p:cNvSpPr>
            <a:spLocks noChangeArrowheads="1"/>
          </p:cNvSpPr>
          <p:nvPr/>
        </p:nvSpPr>
        <p:spPr bwMode="auto">
          <a:xfrm>
            <a:off x="1476023" y="2149123"/>
            <a:ext cx="5976056" cy="383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812810" eaLnBrk="0" fontAlgn="base" hangingPunct="0">
              <a:spcBef>
                <a:spcPct val="0"/>
              </a:spcBef>
              <a:spcAft>
                <a:spcPct val="0"/>
              </a:spcAft>
            </a:pPr>
            <a:r>
              <a:rPr lang="en-US" altLang="en-US" sz="2489" b="1">
                <a:solidFill>
                  <a:srgbClr val="FFFFFF"/>
                </a:solidFill>
                <a:effectLst>
                  <a:outerShdw blurRad="38100" dist="38100" dir="2700000" algn="tl">
                    <a:srgbClr val="000000"/>
                  </a:outerShdw>
                </a:effectLst>
                <a:latin typeface="Arial" panose="020B0604020202020204" pitchFamily="34" charset="0"/>
              </a:rPr>
              <a:t>Respirators        vs.          Masks</a:t>
            </a:r>
          </a:p>
        </p:txBody>
      </p:sp>
      <p:sp>
        <p:nvSpPr>
          <p:cNvPr id="680964" name="Rectangle 4"/>
          <p:cNvSpPr>
            <a:spLocks noGrp="1" noChangeArrowheads="1"/>
          </p:cNvSpPr>
          <p:nvPr>
            <p:ph type="title"/>
          </p:nvPr>
        </p:nvSpPr>
        <p:spPr>
          <a:xfrm>
            <a:off x="575733" y="677333"/>
            <a:ext cx="8173156" cy="1016000"/>
          </a:xfrm>
        </p:spPr>
        <p:txBody>
          <a:bodyPr/>
          <a:lstStyle/>
          <a:p>
            <a:r>
              <a:rPr lang="en-US" altLang="en-US"/>
              <a:t>Personal protective equipment</a:t>
            </a:r>
          </a:p>
        </p:txBody>
      </p:sp>
      <p:pic>
        <p:nvPicPr>
          <p:cNvPr id="680965" name="Picture 5" descr="DSC01093"/>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455790" y="2853267"/>
            <a:ext cx="4116211" cy="2572456"/>
          </a:xfr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0966" name="Picture 6" descr="DSC010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19400"/>
            <a:ext cx="3810000" cy="2540000"/>
          </a:xfrm>
          <a:prstGeom prst="rect">
            <a:avLst/>
          </a:prstGeom>
          <a:noFill/>
          <a:ln w="63500">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680967" name="Picture 7" descr="Picture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5706534"/>
            <a:ext cx="1030111" cy="770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703010"/>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able Placeholder 2"/>
          <p:cNvSpPr>
            <a:spLocks noGrp="1"/>
          </p:cNvSpPr>
          <p:nvPr>
            <p:ph type="tbl" idx="1"/>
          </p:nvPr>
        </p:nvSpPr>
        <p:spPr/>
      </p:sp>
      <p:pic>
        <p:nvPicPr>
          <p:cNvPr id="229378" name="Picture 2"/>
          <p:cNvPicPr>
            <a:picLocks noChangeAspect="1" noChangeArrowheads="1"/>
          </p:cNvPicPr>
          <p:nvPr/>
        </p:nvPicPr>
        <p:blipFill>
          <a:blip r:embed="rId2"/>
          <a:srcRect/>
          <a:stretch>
            <a:fillRect/>
          </a:stretch>
        </p:blipFill>
        <p:spPr bwMode="auto">
          <a:xfrm>
            <a:off x="1" y="1366838"/>
            <a:ext cx="9144000" cy="4124325"/>
          </a:xfrm>
          <a:prstGeom prst="rect">
            <a:avLst/>
          </a:prstGeom>
          <a:noFill/>
          <a:ln w="9525">
            <a:noFill/>
            <a:miter lim="800000"/>
            <a:headEnd/>
            <a:tailEnd/>
          </a:ln>
          <a:effectLst/>
        </p:spPr>
      </p:pic>
      <p:sp>
        <p:nvSpPr>
          <p:cNvPr id="5" name="Rectangle 4"/>
          <p:cNvSpPr/>
          <p:nvPr/>
        </p:nvSpPr>
        <p:spPr>
          <a:xfrm>
            <a:off x="228600" y="6096000"/>
            <a:ext cx="7924800" cy="923330"/>
          </a:xfrm>
          <a:prstGeom prst="rect">
            <a:avLst/>
          </a:prstGeom>
        </p:spPr>
        <p:txBody>
          <a:bodyPr wrap="square">
            <a:spAutoFit/>
          </a:bodyPr>
          <a:lstStyle/>
          <a:p>
            <a:r>
              <a:rPr lang="en-US" dirty="0" err="1" smtClean="0"/>
              <a:t>Tuberc</a:t>
            </a:r>
            <a:r>
              <a:rPr lang="en-US" dirty="0" smtClean="0"/>
              <a:t> </a:t>
            </a:r>
            <a:r>
              <a:rPr lang="en-US" dirty="0" err="1" smtClean="0"/>
              <a:t>Respir</a:t>
            </a:r>
            <a:r>
              <a:rPr lang="en-US" dirty="0" smtClean="0"/>
              <a:t> </a:t>
            </a:r>
            <a:r>
              <a:rPr lang="en-US" dirty="0" err="1" smtClean="0"/>
              <a:t>Dis</a:t>
            </a:r>
            <a:r>
              <a:rPr lang="en-US" dirty="0" smtClean="0"/>
              <a:t> 2016;79:127-133</a:t>
            </a:r>
            <a:br>
              <a:rPr lang="en-US" dirty="0" smtClean="0"/>
            </a:br>
            <a:r>
              <a:rPr lang="en-US" dirty="0" smtClean="0"/>
              <a:t/>
            </a:r>
            <a:br>
              <a:rPr lang="en-US" dirty="0" smtClean="0"/>
            </a:br>
            <a:endParaRPr lang="fa-I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28600"/>
            <a:ext cx="8229600" cy="1143000"/>
          </a:xfrm>
        </p:spPr>
        <p:txBody>
          <a:bodyPr/>
          <a:lstStyle/>
          <a:p>
            <a:pPr eaLnBrk="1" hangingPunct="1"/>
            <a:r>
              <a:rPr lang="en-US" smtClean="0"/>
              <a:t>TB Infection Control Surveillance</a:t>
            </a:r>
          </a:p>
        </p:txBody>
      </p:sp>
      <p:sp>
        <p:nvSpPr>
          <p:cNvPr id="89091" name="Rectangle 3"/>
          <p:cNvSpPr>
            <a:spLocks noGrp="1" noChangeArrowheads="1"/>
          </p:cNvSpPr>
          <p:nvPr>
            <p:ph type="body" idx="1"/>
          </p:nvPr>
        </p:nvSpPr>
        <p:spPr>
          <a:xfrm>
            <a:off x="685800" y="2057400"/>
            <a:ext cx="8305800" cy="3810000"/>
          </a:xfrm>
        </p:spPr>
        <p:txBody>
          <a:bodyPr/>
          <a:lstStyle/>
          <a:p>
            <a:pPr marL="347663" indent="-347663" eaLnBrk="1" hangingPunct="1">
              <a:spcBef>
                <a:spcPct val="25000"/>
              </a:spcBef>
            </a:pPr>
            <a:r>
              <a:rPr lang="en-US" sz="2800" smtClean="0"/>
              <a:t>Baseline testing for </a:t>
            </a:r>
            <a:r>
              <a:rPr lang="en-US" sz="2800" i="1" smtClean="0"/>
              <a:t>M. tuberculosis</a:t>
            </a:r>
            <a:r>
              <a:rPr lang="en-US" sz="2800" smtClean="0"/>
              <a:t> infection (new hires)*</a:t>
            </a:r>
          </a:p>
          <a:p>
            <a:pPr marL="347663" indent="-347663" eaLnBrk="1" hangingPunct="1">
              <a:spcBef>
                <a:spcPct val="25000"/>
              </a:spcBef>
            </a:pPr>
            <a:r>
              <a:rPr lang="en-US" sz="2800" smtClean="0"/>
              <a:t>Serial testing for </a:t>
            </a:r>
            <a:r>
              <a:rPr lang="en-US" sz="2800" i="1" smtClean="0"/>
              <a:t>M. tuberculosis</a:t>
            </a:r>
            <a:r>
              <a:rPr lang="en-US" sz="2800" smtClean="0"/>
              <a:t> infection</a:t>
            </a:r>
          </a:p>
          <a:p>
            <a:pPr marL="347663" indent="-347663" eaLnBrk="1" hangingPunct="1">
              <a:spcBef>
                <a:spcPct val="25000"/>
              </a:spcBef>
            </a:pPr>
            <a:r>
              <a:rPr lang="en-US" sz="2800" smtClean="0"/>
              <a:t>Serial screening for symptoms or signs</a:t>
            </a:r>
          </a:p>
          <a:p>
            <a:pPr marL="747713" lvl="1" eaLnBrk="1" hangingPunct="1">
              <a:spcBef>
                <a:spcPct val="25000"/>
              </a:spcBef>
            </a:pPr>
            <a:r>
              <a:rPr lang="en-US" sz="2400" smtClean="0"/>
              <a:t>Clinical evaluation</a:t>
            </a:r>
          </a:p>
          <a:p>
            <a:pPr marL="747713" lvl="1" eaLnBrk="1" hangingPunct="1">
              <a:spcBef>
                <a:spcPct val="25000"/>
              </a:spcBef>
            </a:pPr>
            <a:r>
              <a:rPr lang="en-US" sz="2400" smtClean="0"/>
              <a:t>Chest radiograph</a:t>
            </a:r>
          </a:p>
          <a:p>
            <a:pPr marL="347663" indent="-347663" eaLnBrk="1" hangingPunct="1">
              <a:spcBef>
                <a:spcPct val="25000"/>
              </a:spcBef>
            </a:pPr>
            <a:r>
              <a:rPr lang="en-US" sz="2800" smtClean="0"/>
              <a:t>TB training and education</a:t>
            </a:r>
            <a:br>
              <a:rPr lang="en-US" sz="2800" smtClean="0"/>
            </a:br>
            <a:endParaRPr lang="en-US" sz="2800" smtClean="0"/>
          </a:p>
        </p:txBody>
      </p:sp>
      <p:sp>
        <p:nvSpPr>
          <p:cNvPr id="89092" name="Rectangle 5"/>
          <p:cNvSpPr>
            <a:spLocks noChangeArrowheads="1"/>
          </p:cNvSpPr>
          <p:nvPr/>
        </p:nvSpPr>
        <p:spPr bwMode="auto">
          <a:xfrm>
            <a:off x="381000" y="6022975"/>
            <a:ext cx="7315200" cy="530225"/>
          </a:xfrm>
          <a:prstGeom prst="rect">
            <a:avLst/>
          </a:prstGeom>
          <a:noFill/>
          <a:ln w="9525">
            <a:noFill/>
            <a:miter lim="800000"/>
            <a:headEnd/>
            <a:tailEnd/>
          </a:ln>
          <a:effectLst/>
        </p:spPr>
        <p:txBody>
          <a:bodyPr>
            <a:spAutoFit/>
          </a:bodyPr>
          <a:lstStyle/>
          <a:p>
            <a:pPr>
              <a:lnSpc>
                <a:spcPct val="80000"/>
              </a:lnSpc>
              <a:spcBef>
                <a:spcPct val="50000"/>
              </a:spcBef>
              <a:buClr>
                <a:srgbClr val="CCFFFF"/>
              </a:buClr>
            </a:pPr>
            <a:r>
              <a:rPr lang="en-US"/>
              <a:t>* And other persons who will be tested periodically (i.e., residents and staff of long term–care facilities and correctional settings).</a:t>
            </a:r>
          </a:p>
        </p:txBody>
      </p:sp>
      <p:pic>
        <p:nvPicPr>
          <p:cNvPr id="89093" name="Picture 6" descr="PPtempCDClogo"/>
          <p:cNvPicPr>
            <a:picLocks noChangeAspect="1" noChangeArrowheads="1"/>
          </p:cNvPicPr>
          <p:nvPr/>
        </p:nvPicPr>
        <p:blipFill>
          <a:blip r:embed="rId2"/>
          <a:srcRect/>
          <a:stretch>
            <a:fillRect/>
          </a:stretch>
        </p:blipFill>
        <p:spPr bwMode="auto">
          <a:xfrm>
            <a:off x="8059738" y="5969000"/>
            <a:ext cx="935037" cy="696913"/>
          </a:xfrm>
          <a:prstGeom prst="rect">
            <a:avLst/>
          </a:prstGeom>
          <a:noFill/>
          <a:ln w="9525">
            <a:noFill/>
            <a:miter lim="800000"/>
            <a:headEnd/>
            <a:tailEnd/>
          </a:ln>
        </p:spPr>
      </p:pic>
      <p:sp>
        <p:nvSpPr>
          <p:cNvPr id="89094" name="Rectangle 7"/>
          <p:cNvSpPr>
            <a:spLocks noChangeArrowheads="1"/>
          </p:cNvSpPr>
          <p:nvPr/>
        </p:nvSpPr>
        <p:spPr bwMode="auto">
          <a:xfrm>
            <a:off x="609600" y="1193800"/>
            <a:ext cx="7924800" cy="774700"/>
          </a:xfrm>
          <a:prstGeom prst="rect">
            <a:avLst/>
          </a:prstGeom>
          <a:noFill/>
          <a:ln w="9525">
            <a:noFill/>
            <a:miter lim="800000"/>
            <a:headEnd/>
            <a:tailEnd/>
          </a:ln>
          <a:effectLst/>
        </p:spPr>
        <p:txBody>
          <a:bodyPr>
            <a:spAutoFit/>
          </a:bodyPr>
          <a:lstStyle/>
          <a:p>
            <a:pPr>
              <a:lnSpc>
                <a:spcPct val="80000"/>
              </a:lnSpc>
              <a:spcBef>
                <a:spcPct val="25000"/>
              </a:spcBef>
              <a:buClr>
                <a:srgbClr val="CCFFFF"/>
              </a:buClr>
            </a:pPr>
            <a:r>
              <a:rPr lang="en-US" sz="2800"/>
              <a:t>TB screening programs provide critical info and consist of</a:t>
            </a:r>
          </a:p>
        </p:txBody>
      </p:sp>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mtClean="0"/>
              <a:t>Interpreting TST for HCWs</a:t>
            </a:r>
          </a:p>
        </p:txBody>
      </p:sp>
      <p:graphicFrame>
        <p:nvGraphicFramePr>
          <p:cNvPr id="91183" name="Group 47"/>
          <p:cNvGraphicFramePr>
            <a:graphicFrameLocks noGrp="1"/>
          </p:cNvGraphicFramePr>
          <p:nvPr>
            <p:ph idx="1"/>
          </p:nvPr>
        </p:nvGraphicFramePr>
        <p:xfrm>
          <a:off x="457200" y="1417638"/>
          <a:ext cx="8229600" cy="5103998"/>
        </p:xfrm>
        <a:graphic>
          <a:graphicData uri="http://schemas.openxmlformats.org/drawingml/2006/table">
            <a:tbl>
              <a:tblPr/>
              <a:tblGrid>
                <a:gridCol w="3276600"/>
                <a:gridCol w="4953000"/>
              </a:tblGrid>
              <a:tr h="1034986">
                <a:tc>
                  <a:txBody>
                    <a:bodyPr/>
                    <a:lstStyle/>
                    <a:p>
                      <a:pPr marL="533400" marR="0" lvl="0" indent="-53340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1. Baseline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ea typeface="Arial Unicode MS" pitchFamily="34" charset="-128"/>
                          <a:cs typeface="Arial Unicode MS" pitchFamily="34" charset="-128"/>
                        </a:rPr>
                        <a:t>≥</a:t>
                      </a:r>
                      <a:r>
                        <a:rPr kumimoji="0" lang="en-US" sz="2800" b="0" i="0" u="none" strike="noStrike" cap="none" normalizeH="0" baseline="0" smtClean="0">
                          <a:ln>
                            <a:noFill/>
                          </a:ln>
                          <a:solidFill>
                            <a:schemeClr val="tx1"/>
                          </a:solidFill>
                          <a:effectLst/>
                          <a:latin typeface="Tahoma" pitchFamily="34" charset="0"/>
                        </a:rPr>
                        <a:t>10 mm = positive </a:t>
                      </a:r>
                      <a:br>
                        <a:rPr kumimoji="0" lang="en-US" sz="2800" b="0" i="0" u="none" strike="noStrike" cap="none" normalizeH="0" baseline="0" smtClean="0">
                          <a:ln>
                            <a:noFill/>
                          </a:ln>
                          <a:solidFill>
                            <a:schemeClr val="tx1"/>
                          </a:solidFill>
                          <a:effectLst/>
                          <a:latin typeface="Tahoma" pitchFamily="34" charset="0"/>
                        </a:rPr>
                      </a:br>
                      <a:r>
                        <a:rPr kumimoji="0" lang="en-US" sz="2800" b="0" i="0" u="none" strike="noStrike" cap="none" normalizeH="0" baseline="0" smtClean="0">
                          <a:ln>
                            <a:noFill/>
                          </a:ln>
                          <a:solidFill>
                            <a:schemeClr val="tx1"/>
                          </a:solidFill>
                          <a:effectLst/>
                          <a:latin typeface="Tahoma" pitchFamily="34" charset="0"/>
                        </a:rPr>
                        <a:t>(</a:t>
                      </a:r>
                      <a:r>
                        <a:rPr kumimoji="0" lang="en-US" sz="2800" b="0" i="0" u="none" strike="noStrike" cap="none" normalizeH="0" baseline="0" smtClean="0">
                          <a:ln>
                            <a:noFill/>
                          </a:ln>
                          <a:solidFill>
                            <a:schemeClr val="tx1"/>
                          </a:solidFill>
                          <a:effectLst/>
                          <a:latin typeface="Tahoma" pitchFamily="34" charset="0"/>
                          <a:cs typeface="Arial" charset="0"/>
                        </a:rPr>
                        <a:t>≥</a:t>
                      </a:r>
                      <a:r>
                        <a:rPr kumimoji="0" lang="en-US" sz="2800" b="0" i="0" u="none" strike="noStrike" cap="none" normalizeH="0" baseline="0" smtClean="0">
                          <a:ln>
                            <a:noFill/>
                          </a:ln>
                          <a:solidFill>
                            <a:schemeClr val="tx1"/>
                          </a:solidFill>
                          <a:effectLst/>
                          <a:latin typeface="Tahoma" pitchFamily="34" charset="0"/>
                        </a:rPr>
                        <a:t>5 if HCW has HIV)</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0538">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2. Serial testing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Increase of </a:t>
                      </a:r>
                      <a:r>
                        <a:rPr kumimoji="0" lang="en-US" sz="2800" b="0" i="0" u="none" strike="noStrike" cap="none" normalizeH="0" baseline="0" smtClean="0">
                          <a:ln>
                            <a:noFill/>
                          </a:ln>
                          <a:solidFill>
                            <a:schemeClr val="tx1"/>
                          </a:solidFill>
                          <a:effectLst/>
                          <a:latin typeface="Tahoma" pitchFamily="34" charset="0"/>
                          <a:ea typeface="Arial Unicode MS" pitchFamily="34" charset="-128"/>
                          <a:cs typeface="Arial Unicode MS" pitchFamily="34" charset="-128"/>
                        </a:rPr>
                        <a:t>≥</a:t>
                      </a:r>
                      <a:r>
                        <a:rPr kumimoji="0" lang="en-US" sz="2800" b="0" i="0" u="none" strike="noStrike" cap="none" normalizeH="0" baseline="0" smtClean="0">
                          <a:ln>
                            <a:noFill/>
                          </a:ln>
                          <a:solidFill>
                            <a:schemeClr val="tx1"/>
                          </a:solidFill>
                          <a:effectLst/>
                          <a:latin typeface="Tahoma" pitchFamily="34" charset="0"/>
                        </a:rPr>
                        <a:t>10 mm = positive (TST conversion)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8288">
                <a:tc>
                  <a:txBody>
                    <a:bodyPr/>
                    <a:lstStyle/>
                    <a:p>
                      <a:pPr marL="0" marR="0" lvl="0" indent="0" algn="l" defTabSz="914400" rtl="0" eaLnBrk="1" fontAlgn="base" latinLnBrk="0" hangingPunct="1">
                        <a:lnSpc>
                          <a:spcPct val="100000"/>
                        </a:lnSpc>
                        <a:spcBef>
                          <a:spcPct val="5000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3. Known exposure</a:t>
                      </a:r>
                      <a:br>
                        <a:rPr kumimoji="0" lang="en-US" sz="2800" b="0" i="0" u="none" strike="noStrike" cap="none" normalizeH="0" baseline="0" smtClean="0">
                          <a:ln>
                            <a:noFill/>
                          </a:ln>
                          <a:solidFill>
                            <a:schemeClr val="tx1"/>
                          </a:solidFill>
                          <a:effectLst/>
                          <a:latin typeface="Tahoma" pitchFamily="34" charset="0"/>
                        </a:rPr>
                      </a:br>
                      <a:r>
                        <a:rPr kumimoji="0" lang="en-US" sz="2400" b="0" i="0" u="none" strike="noStrike" cap="none" normalizeH="0" baseline="0" smtClean="0">
                          <a:ln>
                            <a:noFill/>
                          </a:ln>
                          <a:solidFill>
                            <a:schemeClr val="tx1"/>
                          </a:solidFill>
                          <a:effectLst/>
                          <a:latin typeface="Tahoma" pitchFamily="34" charset="0"/>
                        </a:rPr>
                        <a:t>(contact investigation)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≥5 mm = positive when</a:t>
                      </a:r>
                    </a:p>
                    <a:p>
                      <a:pPr marL="0" marR="0" lvl="0" indent="0" algn="l" defTabSz="914400" rtl="0" eaLnBrk="1" fontAlgn="base" latinLnBrk="0" hangingPunct="1">
                        <a:lnSpc>
                          <a:spcPct val="100000"/>
                        </a:lnSpc>
                        <a:spcBef>
                          <a:spcPct val="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baseline result is 0 mm;</a:t>
                      </a:r>
                    </a:p>
                    <a:p>
                      <a:pPr marL="0" marR="0" lvl="0" indent="0" algn="l" defTabSz="914400" rtl="0" eaLnBrk="1" fontAlgn="base" latinLnBrk="0" hangingPunct="1">
                        <a:lnSpc>
                          <a:spcPct val="100000"/>
                        </a:lnSpc>
                        <a:spcBef>
                          <a:spcPct val="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increase of ≥10 mm = </a:t>
                      </a:r>
                    </a:p>
                    <a:p>
                      <a:pPr marL="0" marR="0" lvl="0" indent="0" algn="l" defTabSz="914400" rtl="0" eaLnBrk="1" fontAlgn="base" latinLnBrk="0" hangingPunct="1">
                        <a:lnSpc>
                          <a:spcPct val="100000"/>
                        </a:lnSpc>
                        <a:spcBef>
                          <a:spcPct val="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positive when baseline </a:t>
                      </a:r>
                    </a:p>
                    <a:p>
                      <a:pPr marL="0" marR="0" lvl="0" indent="0" algn="l" defTabSz="914400" rtl="0" eaLnBrk="1" fontAlgn="base" latinLnBrk="0" hangingPunct="1">
                        <a:lnSpc>
                          <a:spcPct val="100000"/>
                        </a:lnSpc>
                        <a:spcBef>
                          <a:spcPct val="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or previous follow-up </a:t>
                      </a:r>
                    </a:p>
                    <a:p>
                      <a:pPr marL="0" marR="0" lvl="0" indent="0" algn="l" defTabSz="914400" rtl="0" eaLnBrk="1" fontAlgn="base" latinLnBrk="0" hangingPunct="1">
                        <a:lnSpc>
                          <a:spcPct val="100000"/>
                        </a:lnSpc>
                        <a:spcBef>
                          <a:spcPct val="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TST result is &gt;0mm, but </a:t>
                      </a:r>
                    </a:p>
                    <a:p>
                      <a:pPr marL="0" marR="0" lvl="0" indent="0" algn="l" defTabSz="914400" rtl="0" eaLnBrk="1" fontAlgn="base" latinLnBrk="0" hangingPunct="1">
                        <a:lnSpc>
                          <a:spcPct val="100000"/>
                        </a:lnSpc>
                        <a:spcBef>
                          <a:spcPct val="0"/>
                        </a:spcBef>
                        <a:spcAft>
                          <a:spcPct val="0"/>
                        </a:spcAft>
                        <a:buClr>
                          <a:srgbClr val="CCFFFF"/>
                        </a:buClr>
                        <a:buSzTx/>
                        <a:buFontTx/>
                        <a:buNone/>
                        <a:tabLst/>
                      </a:pPr>
                      <a:r>
                        <a:rPr kumimoji="0" lang="en-US" sz="2800" b="0" i="0" u="none" strike="noStrike" cap="none" normalizeH="0" baseline="0" smtClean="0">
                          <a:ln>
                            <a:noFill/>
                          </a:ln>
                          <a:solidFill>
                            <a:schemeClr val="tx1"/>
                          </a:solidFill>
                          <a:effectLst/>
                          <a:latin typeface="Tahoma" pitchFamily="34" charset="0"/>
                        </a:rPr>
                        <a:t>&lt;10mm</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mtClean="0"/>
              <a:t>TST Boosting</a:t>
            </a:r>
          </a:p>
        </p:txBody>
      </p:sp>
      <p:sp>
        <p:nvSpPr>
          <p:cNvPr id="132099" name="Rectangle 3"/>
          <p:cNvSpPr>
            <a:spLocks noGrp="1" noChangeArrowheads="1"/>
          </p:cNvSpPr>
          <p:nvPr>
            <p:ph type="body" idx="1"/>
          </p:nvPr>
        </p:nvSpPr>
        <p:spPr>
          <a:xfrm>
            <a:off x="381000" y="1524000"/>
            <a:ext cx="8229600" cy="4525963"/>
          </a:xfrm>
        </p:spPr>
        <p:txBody>
          <a:bodyPr/>
          <a:lstStyle/>
          <a:p>
            <a:pPr eaLnBrk="1" hangingPunct="1"/>
            <a:r>
              <a:rPr lang="en-US" dirty="0" smtClean="0"/>
              <a:t>Some with LTBI have a negative TST reaction when tested years after infection.</a:t>
            </a:r>
          </a:p>
          <a:p>
            <a:pPr eaLnBrk="1" hangingPunct="1"/>
            <a:endParaRPr lang="en-US" dirty="0" smtClean="0"/>
          </a:p>
          <a:p>
            <a:pPr eaLnBrk="1" hangingPunct="1"/>
            <a:r>
              <a:rPr lang="en-US" dirty="0" smtClean="0"/>
              <a:t>Initial TST may stimulate (boost) ability to react.</a:t>
            </a:r>
          </a:p>
          <a:p>
            <a:pPr eaLnBrk="1" hangingPunct="1"/>
            <a:endParaRPr lang="en-US" dirty="0" smtClean="0"/>
          </a:p>
          <a:p>
            <a:pPr eaLnBrk="1" hangingPunct="1"/>
            <a:r>
              <a:rPr lang="en-US" dirty="0" smtClean="0"/>
              <a:t>Positive reactions to subsequent TSTs could be misinterpreted as indicating recent infection.</a:t>
            </a:r>
          </a:p>
        </p:txBody>
      </p:sp>
      <p:pic>
        <p:nvPicPr>
          <p:cNvPr id="132100" name="Picture 4" descr="PPtempCDClogo"/>
          <p:cNvPicPr>
            <a:picLocks noChangeAspect="1" noChangeArrowheads="1"/>
          </p:cNvPicPr>
          <p:nvPr/>
        </p:nvPicPr>
        <p:blipFill>
          <a:blip r:embed="rId2"/>
          <a:srcRect/>
          <a:stretch>
            <a:fillRect/>
          </a:stretch>
        </p:blipFill>
        <p:spPr bwMode="auto">
          <a:xfrm>
            <a:off x="8208963" y="6161087"/>
            <a:ext cx="935037" cy="696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mtClean="0"/>
              <a:t>TST Two-Step Testing</a:t>
            </a:r>
          </a:p>
        </p:txBody>
      </p:sp>
      <p:sp>
        <p:nvSpPr>
          <p:cNvPr id="133123" name="Rectangle 3"/>
          <p:cNvSpPr>
            <a:spLocks noGrp="1" noChangeArrowheads="1"/>
          </p:cNvSpPr>
          <p:nvPr>
            <p:ph type="body" idx="1"/>
          </p:nvPr>
        </p:nvSpPr>
        <p:spPr>
          <a:xfrm>
            <a:off x="457200" y="1371600"/>
            <a:ext cx="8229600" cy="4525963"/>
          </a:xfrm>
        </p:spPr>
        <p:txBody>
          <a:bodyPr/>
          <a:lstStyle/>
          <a:p>
            <a:pPr eaLnBrk="1" hangingPunct="1">
              <a:buFontTx/>
              <a:buNone/>
            </a:pPr>
            <a:r>
              <a:rPr lang="en-US" sz="2800" dirty="0" smtClean="0"/>
              <a:t>Used for initial baseline </a:t>
            </a:r>
            <a:r>
              <a:rPr lang="en-US" sz="2800" i="1" dirty="0" smtClean="0"/>
              <a:t>M. tuberculosis</a:t>
            </a:r>
            <a:r>
              <a:rPr lang="en-US" sz="2800" dirty="0" smtClean="0"/>
              <a:t> testing for those who will be given TST periodically</a:t>
            </a:r>
          </a:p>
          <a:p>
            <a:pPr eaLnBrk="1" hangingPunct="1"/>
            <a:r>
              <a:rPr lang="en-US" sz="2800" dirty="0" smtClean="0"/>
              <a:t>No previous TST: do two-step test</a:t>
            </a:r>
          </a:p>
          <a:p>
            <a:pPr eaLnBrk="1" hangingPunct="1"/>
            <a:r>
              <a:rPr lang="en-US" sz="2800" dirty="0" smtClean="0"/>
              <a:t>First test positive: consider TB infected</a:t>
            </a:r>
          </a:p>
          <a:p>
            <a:pPr eaLnBrk="1" hangingPunct="1"/>
            <a:r>
              <a:rPr lang="en-US" sz="2800" dirty="0" smtClean="0"/>
              <a:t>First test negative: retest in 1</a:t>
            </a:r>
            <a:r>
              <a:rPr lang="en-US" sz="2800" dirty="0" smtClean="0">
                <a:cs typeface="Arial" pitchFamily="34" charset="0"/>
              </a:rPr>
              <a:t>–</a:t>
            </a:r>
            <a:r>
              <a:rPr lang="en-US" sz="2800" dirty="0" smtClean="0"/>
              <a:t>3 </a:t>
            </a:r>
            <a:r>
              <a:rPr lang="en-US" sz="2800" dirty="0" err="1" smtClean="0"/>
              <a:t>wks</a:t>
            </a:r>
            <a:r>
              <a:rPr lang="en-US" sz="2800" dirty="0" smtClean="0"/>
              <a:t> (after first TST result was read)</a:t>
            </a:r>
          </a:p>
          <a:p>
            <a:pPr eaLnBrk="1" hangingPunct="1"/>
            <a:r>
              <a:rPr lang="en-US" sz="2800" dirty="0" smtClean="0"/>
              <a:t>Second test positive: consider TB infected</a:t>
            </a:r>
          </a:p>
          <a:p>
            <a:pPr eaLnBrk="1" hangingPunct="1"/>
            <a:r>
              <a:rPr lang="en-US" sz="2800" dirty="0" smtClean="0"/>
              <a:t>Second test negative: consider not infected</a:t>
            </a:r>
          </a:p>
        </p:txBody>
      </p:sp>
      <p:pic>
        <p:nvPicPr>
          <p:cNvPr id="133124" name="Picture 4" descr="PPtempCDClogo"/>
          <p:cNvPicPr>
            <a:picLocks noChangeAspect="1" noChangeArrowheads="1"/>
          </p:cNvPicPr>
          <p:nvPr/>
        </p:nvPicPr>
        <p:blipFill>
          <a:blip r:embed="rId2"/>
          <a:srcRect/>
          <a:stretch>
            <a:fillRect/>
          </a:stretch>
        </p:blipFill>
        <p:spPr bwMode="auto">
          <a:xfrm>
            <a:off x="8059738" y="5969000"/>
            <a:ext cx="935037" cy="69691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endParaRPr lang="fa-IR" smtClean="0"/>
          </a:p>
        </p:txBody>
      </p:sp>
      <p:pic>
        <p:nvPicPr>
          <p:cNvPr id="6147" name="Picture 2"/>
          <p:cNvPicPr>
            <a:picLocks noGrp="1" noChangeAspect="1" noChangeArrowheads="1"/>
          </p:cNvPicPr>
          <p:nvPr>
            <p:ph idx="1"/>
          </p:nvPr>
        </p:nvPicPr>
        <p:blipFill>
          <a:blip r:embed="rId2"/>
          <a:srcRect/>
          <a:stretch>
            <a:fillRect/>
          </a:stretch>
        </p:blipFill>
        <p:spPr>
          <a:xfrm>
            <a:off x="-52388" y="533400"/>
            <a:ext cx="9196388" cy="6019800"/>
          </a:xfr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0"/>
            <a:ext cx="8229600" cy="1143000"/>
          </a:xfrm>
        </p:spPr>
        <p:txBody>
          <a:bodyPr/>
          <a:lstStyle/>
          <a:p>
            <a:pPr eaLnBrk="1" hangingPunct="1"/>
            <a:r>
              <a:rPr lang="en-US" dirty="0" smtClean="0"/>
              <a:t>Unresolved issues</a:t>
            </a:r>
          </a:p>
        </p:txBody>
      </p:sp>
      <p:sp>
        <p:nvSpPr>
          <p:cNvPr id="7171" name="Content Placeholder 2"/>
          <p:cNvSpPr>
            <a:spLocks noGrp="1"/>
          </p:cNvSpPr>
          <p:nvPr>
            <p:ph idx="1"/>
          </p:nvPr>
        </p:nvSpPr>
        <p:spPr>
          <a:xfrm>
            <a:off x="381000" y="1219200"/>
            <a:ext cx="8229600" cy="4525963"/>
          </a:xfrm>
        </p:spPr>
        <p:txBody>
          <a:bodyPr/>
          <a:lstStyle/>
          <a:p>
            <a:pPr eaLnBrk="1" hangingPunct="1"/>
            <a:r>
              <a:rPr lang="en-US" dirty="0" smtClean="0"/>
              <a:t>Continuous contact: ?</a:t>
            </a:r>
          </a:p>
          <a:p>
            <a:pPr eaLnBrk="1" hangingPunct="1"/>
            <a:endParaRPr lang="en-US" dirty="0" smtClean="0"/>
          </a:p>
          <a:p>
            <a:pPr eaLnBrk="1" hangingPunct="1"/>
            <a:r>
              <a:rPr lang="en-US" dirty="0" smtClean="0"/>
              <a:t>Other Contacts in the future: ?</a:t>
            </a:r>
          </a:p>
          <a:p>
            <a:pPr eaLnBrk="1" hangingPunct="1"/>
            <a:endParaRPr lang="en-US" dirty="0" smtClean="0"/>
          </a:p>
          <a:p>
            <a:pPr eaLnBrk="1" hangingPunct="1"/>
            <a:r>
              <a:rPr lang="en-US" dirty="0" smtClean="0"/>
              <a:t>Baseline positive PPD: ?</a:t>
            </a:r>
          </a:p>
          <a:p>
            <a:pPr eaLnBrk="1" hangingPunct="1">
              <a:buNone/>
            </a:pPr>
            <a:endParaRPr lang="en-US" dirty="0" smtClean="0"/>
          </a:p>
          <a:p>
            <a:pPr eaLnBrk="1" hangingPunct="1"/>
            <a:r>
              <a:rPr lang="en-US" dirty="0" smtClean="0"/>
              <a:t>Repeat PPD after 8-12 w for close contacts</a:t>
            </a:r>
          </a:p>
          <a:p>
            <a:pPr eaLnBrk="1" hangingPunct="1"/>
            <a:endParaRPr lang="en-US" dirty="0" smtClean="0"/>
          </a:p>
          <a:p>
            <a:pPr eaLnBrk="1" hangingPunct="1"/>
            <a:endParaRPr lang="en-US" dirty="0" smtClean="0"/>
          </a:p>
          <a:p>
            <a:pPr eaLnBrk="1" hangingPunct="1"/>
            <a:endParaRPr lang="en-US" dirty="0" smtClean="0"/>
          </a:p>
        </p:txBody>
      </p:sp>
      <p:pic>
        <p:nvPicPr>
          <p:cNvPr id="4" name="Picture 6" descr="Picture1"/>
          <p:cNvPicPr>
            <a:picLocks noChangeAspect="1" noChangeArrowheads="1"/>
          </p:cNvPicPr>
          <p:nvPr/>
        </p:nvPicPr>
        <p:blipFill>
          <a:blip r:embed="rId2"/>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4"/>
          <p:cNvSpPr>
            <a:spLocks noGrp="1" noChangeArrowheads="1"/>
          </p:cNvSpPr>
          <p:nvPr>
            <p:ph type="title"/>
          </p:nvPr>
        </p:nvSpPr>
        <p:spPr/>
        <p:txBody>
          <a:bodyPr/>
          <a:lstStyle/>
          <a:p>
            <a:pPr eaLnBrk="1" hangingPunct="1"/>
            <a:r>
              <a:rPr lang="en-US" sz="3200" smtClean="0"/>
              <a:t>Hypothetical model of the natural history of Mycobacterium tuberculosis Infection</a:t>
            </a:r>
            <a:endParaRPr lang="en-US" sz="4000" smtClean="0"/>
          </a:p>
        </p:txBody>
      </p:sp>
      <p:pic>
        <p:nvPicPr>
          <p:cNvPr id="142338" name="Picture 5"/>
          <p:cNvPicPr>
            <a:picLocks noGrp="1" noChangeAspect="1" noChangeArrowheads="1"/>
          </p:cNvPicPr>
          <p:nvPr>
            <p:ph idx="1"/>
          </p:nvPr>
        </p:nvPicPr>
        <p:blipFill>
          <a:blip r:embed="rId3"/>
          <a:srcRect/>
          <a:stretch>
            <a:fillRect/>
          </a:stretch>
        </p:blipFill>
        <p:spPr>
          <a:xfrm>
            <a:off x="0" y="1412882"/>
            <a:ext cx="9144000" cy="5445125"/>
          </a:xfrm>
        </p:spPr>
      </p:pic>
    </p:spTree>
    <p:extLst>
      <p:ext uri="{BB962C8B-B14F-4D97-AF65-F5344CB8AC3E}">
        <p14:creationId xmlns:p14="http://schemas.microsoft.com/office/powerpoint/2010/main" val="3748918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Placeholder 4"/>
          <p:cNvSpPr>
            <a:spLocks noGrp="1"/>
          </p:cNvSpPr>
          <p:nvPr>
            <p:ph type="body" idx="1"/>
          </p:nvPr>
        </p:nvSpPr>
        <p:spPr>
          <a:xfrm>
            <a:off x="1371600" y="2743200"/>
            <a:ext cx="7123748" cy="1673067"/>
          </a:xfrm>
        </p:spPr>
        <p:txBody>
          <a:bodyPr/>
          <a:lstStyle/>
          <a:p>
            <a:pPr eaLnBrk="1" hangingPunct="1"/>
            <a:endParaRPr lang="en-MY" altLang="en-US" smtClean="0"/>
          </a:p>
        </p:txBody>
      </p:sp>
      <p:sp>
        <p:nvSpPr>
          <p:cNvPr id="19459" name="Title 3"/>
          <p:cNvSpPr>
            <a:spLocks noGrp="1"/>
          </p:cNvSpPr>
          <p:nvPr>
            <p:ph type="title"/>
          </p:nvPr>
        </p:nvSpPr>
        <p:spPr>
          <a:xfrm>
            <a:off x="1371600" y="1600200"/>
            <a:ext cx="7619524" cy="990124"/>
          </a:xfrm>
        </p:spPr>
        <p:txBody>
          <a:bodyPr/>
          <a:lstStyle/>
          <a:p>
            <a:pPr eaLnBrk="1" hangingPunct="1"/>
            <a:r>
              <a:rPr lang="en-US" altLang="en-US" b="1" smtClean="0"/>
              <a:t>WHAT IS LTBI?</a:t>
            </a:r>
            <a:endParaRPr lang="en-MY" altLang="en-US" b="1" smtClean="0"/>
          </a:p>
        </p:txBody>
      </p:sp>
      <p:sp>
        <p:nvSpPr>
          <p:cNvPr id="1946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160">
                <a:solidFill>
                  <a:schemeClr val="tx1"/>
                </a:solidFill>
                <a:latin typeface="Times New Roman" panose="02020603050405020304" pitchFamily="18" charset="0"/>
                <a:cs typeface="Arial" panose="020B0604020202020204" pitchFamily="34" charset="0"/>
              </a:defRPr>
            </a:lvl1pPr>
            <a:lvl2pPr marL="668655" indent="-257175" eaLnBrk="0" hangingPunct="0">
              <a:defRPr sz="2160">
                <a:solidFill>
                  <a:schemeClr val="tx1"/>
                </a:solidFill>
                <a:latin typeface="Times New Roman" panose="02020603050405020304" pitchFamily="18" charset="0"/>
                <a:cs typeface="Arial" panose="020B0604020202020204" pitchFamily="34" charset="0"/>
              </a:defRPr>
            </a:lvl2pPr>
            <a:lvl3pPr marL="1028700" indent="-205740" eaLnBrk="0" hangingPunct="0">
              <a:defRPr sz="2160">
                <a:solidFill>
                  <a:schemeClr val="tx1"/>
                </a:solidFill>
                <a:latin typeface="Times New Roman" panose="02020603050405020304" pitchFamily="18" charset="0"/>
                <a:cs typeface="Arial" panose="020B0604020202020204" pitchFamily="34" charset="0"/>
              </a:defRPr>
            </a:lvl3pPr>
            <a:lvl4pPr marL="1440180" indent="-205740" eaLnBrk="0" hangingPunct="0">
              <a:defRPr sz="2160">
                <a:solidFill>
                  <a:schemeClr val="tx1"/>
                </a:solidFill>
                <a:latin typeface="Times New Roman" panose="02020603050405020304" pitchFamily="18" charset="0"/>
                <a:cs typeface="Arial" panose="020B0604020202020204" pitchFamily="34" charset="0"/>
              </a:defRPr>
            </a:lvl4pPr>
            <a:lvl5pPr marL="1851660" indent="-205740" eaLnBrk="0" hangingPunct="0">
              <a:defRPr sz="2160">
                <a:solidFill>
                  <a:schemeClr val="tx1"/>
                </a:solidFill>
                <a:latin typeface="Times New Roman" panose="02020603050405020304" pitchFamily="18" charset="0"/>
                <a:cs typeface="Arial" panose="020B0604020202020204" pitchFamily="34" charset="0"/>
              </a:defRPr>
            </a:lvl5pPr>
            <a:lvl6pPr marL="226314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6pPr>
            <a:lvl7pPr marL="267462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7pPr>
            <a:lvl8pPr marL="308610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8pPr>
            <a:lvl9pPr marL="3497580" indent="-205740" eaLnBrk="0" fontAlgn="base" hangingPunct="0">
              <a:spcBef>
                <a:spcPct val="0"/>
              </a:spcBef>
              <a:spcAft>
                <a:spcPct val="0"/>
              </a:spcAft>
              <a:defRPr sz="2160">
                <a:solidFill>
                  <a:schemeClr val="tx1"/>
                </a:solidFill>
                <a:latin typeface="Times New Roman" panose="02020603050405020304" pitchFamily="18" charset="0"/>
                <a:cs typeface="Arial" panose="020B0604020202020204" pitchFamily="34" charset="0"/>
              </a:defRPr>
            </a:lvl9pPr>
          </a:lstStyle>
          <a:p>
            <a:pPr eaLnBrk="1" hangingPunct="1"/>
            <a:fld id="{44091750-E2C9-4E49-ABB0-F44775E7E05C}" type="slidenum">
              <a:rPr lang="en-US" altLang="en-US" sz="2430">
                <a:solidFill>
                  <a:srgbClr val="FFFFFF"/>
                </a:solidFill>
              </a:rPr>
              <a:pPr eaLnBrk="1" hangingPunct="1"/>
              <a:t>7</a:t>
            </a:fld>
            <a:endParaRPr lang="en-US" altLang="en-US" sz="2430">
              <a:solidFill>
                <a:srgbClr val="FFFFFF"/>
              </a:solidFill>
            </a:endParaRPr>
          </a:p>
        </p:txBody>
      </p:sp>
    </p:spTree>
    <p:extLst>
      <p:ext uri="{BB962C8B-B14F-4D97-AF65-F5344CB8AC3E}">
        <p14:creationId xmlns:p14="http://schemas.microsoft.com/office/powerpoint/2010/main" val="3816468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12934" y="228600"/>
            <a:ext cx="8152448" cy="990124"/>
          </a:xfrm>
        </p:spPr>
        <p:txBody>
          <a:bodyPr/>
          <a:lstStyle/>
          <a:p>
            <a:pPr eaLnBrk="1" hangingPunct="1"/>
            <a:r>
              <a:rPr lang="en-US" sz="4300" b="1" dirty="0" smtClean="0">
                <a:solidFill>
                  <a:srgbClr val="FF0000"/>
                </a:solidFill>
              </a:rPr>
              <a:t>LTBI</a:t>
            </a:r>
            <a:endParaRPr lang="en-MY" sz="4300" b="1" dirty="0" smtClean="0">
              <a:solidFill>
                <a:srgbClr val="FF0000"/>
              </a:solidFill>
            </a:endParaRPr>
          </a:p>
        </p:txBody>
      </p:sp>
      <p:sp>
        <p:nvSpPr>
          <p:cNvPr id="14339" name="Content Placeholder 2"/>
          <p:cNvSpPr>
            <a:spLocks noGrp="1"/>
          </p:cNvSpPr>
          <p:nvPr>
            <p:ph sz="quarter" idx="1"/>
          </p:nvPr>
        </p:nvSpPr>
        <p:spPr>
          <a:xfrm>
            <a:off x="612934" y="1600211"/>
            <a:ext cx="8152448" cy="4496277"/>
          </a:xfrm>
        </p:spPr>
        <p:txBody>
          <a:bodyPr/>
          <a:lstStyle/>
          <a:p>
            <a:pPr marL="0" indent="0" eaLnBrk="1" hangingPunct="1">
              <a:lnSpc>
                <a:spcPct val="95000"/>
              </a:lnSpc>
              <a:spcBef>
                <a:spcPct val="0"/>
              </a:spcBef>
              <a:buNone/>
            </a:pPr>
            <a:r>
              <a:rPr lang="en-US" b="1" dirty="0" smtClean="0">
                <a:solidFill>
                  <a:srgbClr val="0000CC"/>
                </a:solidFill>
              </a:rPr>
              <a:t>LTBI</a:t>
            </a:r>
            <a:r>
              <a:rPr lang="en-US" dirty="0" smtClean="0">
                <a:solidFill>
                  <a:srgbClr val="0000CC"/>
                </a:solidFill>
              </a:rPr>
              <a:t> </a:t>
            </a:r>
            <a:r>
              <a:rPr lang="en-US" dirty="0" smtClean="0">
                <a:solidFill>
                  <a:srgbClr val="000000"/>
                </a:solidFill>
              </a:rPr>
              <a:t>is diagnosed when an individual:</a:t>
            </a:r>
          </a:p>
          <a:p>
            <a:pPr marL="0" indent="0" eaLnBrk="1" hangingPunct="1">
              <a:lnSpc>
                <a:spcPct val="95000"/>
              </a:lnSpc>
              <a:spcBef>
                <a:spcPct val="0"/>
              </a:spcBef>
              <a:buNone/>
            </a:pPr>
            <a:endParaRPr lang="en-US" dirty="0" smtClean="0"/>
          </a:p>
          <a:p>
            <a:pPr marL="512867" lvl="1" indent="-410008" eaLnBrk="1" hangingPunct="1">
              <a:lnSpc>
                <a:spcPct val="95000"/>
              </a:lnSpc>
              <a:spcBef>
                <a:spcPct val="0"/>
              </a:spcBef>
              <a:buClr>
                <a:srgbClr val="000000"/>
              </a:buClr>
            </a:pPr>
            <a:r>
              <a:rPr lang="en-US" sz="2900" dirty="0" smtClean="0">
                <a:solidFill>
                  <a:srgbClr val="000000"/>
                </a:solidFill>
              </a:rPr>
              <a:t>shows</a:t>
            </a:r>
            <a:r>
              <a:rPr lang="en-US" sz="2900" b="1" i="1" dirty="0" smtClean="0">
                <a:solidFill>
                  <a:srgbClr val="000000"/>
                </a:solidFill>
              </a:rPr>
              <a:t> positive</a:t>
            </a:r>
            <a:r>
              <a:rPr lang="en-US" sz="2900" dirty="0" smtClean="0">
                <a:solidFill>
                  <a:srgbClr val="000000"/>
                </a:solidFill>
              </a:rPr>
              <a:t> reaction to the TST/IGRA </a:t>
            </a:r>
            <a:endParaRPr lang="en-US" sz="2900" dirty="0" smtClean="0"/>
          </a:p>
          <a:p>
            <a:pPr marL="0" indent="0" eaLnBrk="1" hangingPunct="1">
              <a:lnSpc>
                <a:spcPct val="95000"/>
              </a:lnSpc>
              <a:spcBef>
                <a:spcPct val="0"/>
              </a:spcBef>
            </a:pPr>
            <a:endParaRPr lang="en-US" dirty="0" smtClean="0">
              <a:solidFill>
                <a:srgbClr val="000000"/>
              </a:solidFill>
            </a:endParaRPr>
          </a:p>
          <a:p>
            <a:pPr marL="375720" lvl="2" indent="0" eaLnBrk="1" hangingPunct="1">
              <a:lnSpc>
                <a:spcPct val="95000"/>
              </a:lnSpc>
              <a:spcBef>
                <a:spcPct val="0"/>
              </a:spcBef>
              <a:buClr>
                <a:srgbClr val="000000"/>
              </a:buClr>
              <a:buNone/>
            </a:pPr>
            <a:r>
              <a:rPr lang="en-US" sz="2900" dirty="0" smtClean="0">
                <a:solidFill>
                  <a:srgbClr val="000000"/>
                </a:solidFill>
              </a:rPr>
              <a:t>  but </a:t>
            </a:r>
            <a:endParaRPr lang="en-US" sz="2900" dirty="0" smtClean="0"/>
          </a:p>
          <a:p>
            <a:pPr marL="512867" lvl="1" indent="-410008" eaLnBrk="1" hangingPunct="1">
              <a:lnSpc>
                <a:spcPct val="95000"/>
              </a:lnSpc>
              <a:spcBef>
                <a:spcPct val="0"/>
              </a:spcBef>
              <a:buClr>
                <a:srgbClr val="000000"/>
              </a:buClr>
            </a:pPr>
            <a:endParaRPr lang="en-US" sz="2900" dirty="0" smtClean="0">
              <a:solidFill>
                <a:srgbClr val="000000"/>
              </a:solidFill>
            </a:endParaRPr>
          </a:p>
          <a:p>
            <a:pPr marL="512867" lvl="1" indent="-410008" eaLnBrk="1" hangingPunct="1">
              <a:lnSpc>
                <a:spcPct val="95000"/>
              </a:lnSpc>
              <a:spcBef>
                <a:spcPct val="0"/>
              </a:spcBef>
              <a:buClr>
                <a:srgbClr val="000000"/>
              </a:buClr>
            </a:pPr>
            <a:r>
              <a:rPr lang="en-US" sz="2900" b="1" i="1" dirty="0" smtClean="0">
                <a:solidFill>
                  <a:srgbClr val="000000"/>
                </a:solidFill>
              </a:rPr>
              <a:t>does not </a:t>
            </a:r>
            <a:r>
              <a:rPr lang="en-US" sz="2900" dirty="0" smtClean="0">
                <a:solidFill>
                  <a:srgbClr val="000000"/>
                </a:solidFill>
              </a:rPr>
              <a:t>have any </a:t>
            </a:r>
            <a:r>
              <a:rPr lang="en-US" sz="2900" i="1" dirty="0" smtClean="0">
                <a:solidFill>
                  <a:srgbClr val="000000"/>
                </a:solidFill>
              </a:rPr>
              <a:t>clinical</a:t>
            </a:r>
            <a:r>
              <a:rPr lang="en-US" sz="2900" dirty="0" smtClean="0">
                <a:solidFill>
                  <a:srgbClr val="000000"/>
                </a:solidFill>
              </a:rPr>
              <a:t>, </a:t>
            </a:r>
            <a:r>
              <a:rPr lang="en-US" sz="2900" i="1" dirty="0" smtClean="0">
                <a:solidFill>
                  <a:srgbClr val="000000"/>
                </a:solidFill>
              </a:rPr>
              <a:t>bacteriological</a:t>
            </a:r>
            <a:r>
              <a:rPr lang="en-US" sz="2900" dirty="0" smtClean="0">
                <a:solidFill>
                  <a:srgbClr val="000000"/>
                </a:solidFill>
              </a:rPr>
              <a:t>      (if done), or </a:t>
            </a:r>
            <a:r>
              <a:rPr lang="en-US" sz="2900" i="1" dirty="0" smtClean="0">
                <a:solidFill>
                  <a:srgbClr val="000000"/>
                </a:solidFill>
              </a:rPr>
              <a:t>radiographic</a:t>
            </a:r>
            <a:r>
              <a:rPr lang="en-US" sz="2900" dirty="0" smtClean="0">
                <a:solidFill>
                  <a:srgbClr val="000000"/>
                </a:solidFill>
              </a:rPr>
              <a:t> evidence of active TB</a:t>
            </a:r>
            <a:endParaRPr lang="en-MY" sz="2900" dirty="0" smtClean="0"/>
          </a:p>
        </p:txBody>
      </p:sp>
      <p:sp>
        <p:nvSpPr>
          <p:cNvPr id="14340" name="Slide Number Placeholder 3"/>
          <p:cNvSpPr>
            <a:spLocks noGrp="1"/>
          </p:cNvSpPr>
          <p:nvPr>
            <p:ph type="sldNum" sz="quarter" idx="12"/>
          </p:nvPr>
        </p:nvSpPr>
        <p:spPr bwMode="auto">
          <a:noFill/>
          <a:ln>
            <a:miter lim="800000"/>
            <a:headEnd/>
            <a:tailEnd/>
          </a:ln>
        </p:spPr>
        <p:txBody>
          <a:bodyPr>
            <a:normAutofit lnSpcReduction="10000"/>
          </a:bodyPr>
          <a:lstStyle/>
          <a:p>
            <a:pPr>
              <a:lnSpc>
                <a:spcPct val="80000"/>
              </a:lnSpc>
            </a:pPr>
            <a:fld id="{22B1F227-94D8-4E49-BCD2-8FFBC1F5B0DB}" type="slidenum">
              <a:rPr lang="en-US" sz="1300" smtClean="0"/>
              <a:pPr>
                <a:lnSpc>
                  <a:spcPct val="80000"/>
                </a:lnSpc>
              </a:pPr>
              <a:t>8</a:t>
            </a:fld>
            <a:endParaRPr lang="en-US" sz="1300" dirty="0" smtClean="0"/>
          </a:p>
        </p:txBody>
      </p:sp>
      <p:pic>
        <p:nvPicPr>
          <p:cNvPr id="5" name="Picture 7" descr="Picture1"/>
          <p:cNvPicPr>
            <a:picLocks noChangeAspect="1" noChangeArrowheads="1"/>
          </p:cNvPicPr>
          <p:nvPr/>
        </p:nvPicPr>
        <p:blipFill>
          <a:blip r:embed="rId2"/>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934" y="228600"/>
            <a:ext cx="8152448" cy="990124"/>
          </a:xfrm>
        </p:spPr>
        <p:txBody>
          <a:bodyPr/>
          <a:lstStyle/>
          <a:p>
            <a:pPr eaLnBrk="1" hangingPunct="1"/>
            <a:r>
              <a:rPr lang="en-US" sz="4300" b="1" dirty="0" smtClean="0">
                <a:solidFill>
                  <a:srgbClr val="FF0000"/>
                </a:solidFill>
              </a:rPr>
              <a:t>DIAGNOSTIC CRITERIA</a:t>
            </a:r>
            <a:endParaRPr lang="en-MY" sz="4300" b="1" dirty="0" smtClean="0">
              <a:solidFill>
                <a:srgbClr val="FF0000"/>
              </a:solidFill>
            </a:endParaRPr>
          </a:p>
        </p:txBody>
      </p:sp>
      <p:sp>
        <p:nvSpPr>
          <p:cNvPr id="15363" name="Content Placeholder 2"/>
          <p:cNvSpPr>
            <a:spLocks noGrp="1"/>
          </p:cNvSpPr>
          <p:nvPr>
            <p:ph sz="quarter" idx="1"/>
          </p:nvPr>
        </p:nvSpPr>
        <p:spPr>
          <a:xfrm>
            <a:off x="612934" y="1600211"/>
            <a:ext cx="8152448" cy="4496277"/>
          </a:xfrm>
        </p:spPr>
        <p:txBody>
          <a:bodyPr/>
          <a:lstStyle/>
          <a:p>
            <a:pPr eaLnBrk="1" hangingPunct="1"/>
            <a:r>
              <a:rPr lang="en-MY" smtClean="0"/>
              <a:t>No symptoms to suggest active disease</a:t>
            </a:r>
          </a:p>
          <a:p>
            <a:pPr eaLnBrk="1" hangingPunct="1"/>
            <a:endParaRPr lang="en-MY" smtClean="0"/>
          </a:p>
          <a:p>
            <a:pPr eaLnBrk="1" hangingPunct="1"/>
            <a:r>
              <a:rPr lang="en-MY" smtClean="0"/>
              <a:t>Normal CXR (</a:t>
            </a:r>
            <a:r>
              <a:rPr lang="en-MY" i="1" smtClean="0"/>
              <a:t>usually</a:t>
            </a:r>
            <a:r>
              <a:rPr lang="en-MY" smtClean="0"/>
              <a:t>)</a:t>
            </a:r>
          </a:p>
          <a:p>
            <a:pPr eaLnBrk="1" hangingPunct="1"/>
            <a:endParaRPr lang="en-MY" smtClean="0"/>
          </a:p>
          <a:p>
            <a:pPr eaLnBrk="1" hangingPunct="1"/>
            <a:r>
              <a:rPr lang="en-MY" smtClean="0"/>
              <a:t>Negative sputum smear for AFB (</a:t>
            </a:r>
            <a:r>
              <a:rPr lang="en-MY" i="1" smtClean="0"/>
              <a:t>if collected</a:t>
            </a:r>
            <a:r>
              <a:rPr lang="en-MY" smtClean="0"/>
              <a:t>)</a:t>
            </a:r>
          </a:p>
          <a:p>
            <a:pPr eaLnBrk="1" hangingPunct="1"/>
            <a:endParaRPr lang="en-MY" smtClean="0"/>
          </a:p>
          <a:p>
            <a:pPr eaLnBrk="1" hangingPunct="1"/>
            <a:r>
              <a:rPr lang="en-MY" smtClean="0"/>
              <a:t>“Positive” TST (Mantoux Test)/IGRA</a:t>
            </a:r>
          </a:p>
        </p:txBody>
      </p:sp>
      <p:pic>
        <p:nvPicPr>
          <p:cNvPr id="5" name="Picture 7" descr="Picture1"/>
          <p:cNvPicPr>
            <a:picLocks noChangeAspect="1" noChangeArrowheads="1"/>
          </p:cNvPicPr>
          <p:nvPr/>
        </p:nvPicPr>
        <p:blipFill>
          <a:blip r:embed="rId2"/>
          <a:srcRect/>
          <a:stretch>
            <a:fillRect/>
          </a:stretch>
        </p:blipFill>
        <p:spPr bwMode="auto">
          <a:xfrm>
            <a:off x="8061325" y="6180138"/>
            <a:ext cx="1082675" cy="677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Vn7JQNeeithVyugAR4bXAj"/>
</p:tagLst>
</file>

<file path=ppt/tags/tag2.xml><?xml version="1.0" encoding="utf-8"?>
<p:tagLst xmlns:a="http://schemas.openxmlformats.org/drawingml/2006/main" xmlns:r="http://schemas.openxmlformats.org/officeDocument/2006/relationships" xmlns:p="http://schemas.openxmlformats.org/presentationml/2006/main">
  <p:tag name="DVSHAPEID" val="a6B8cRApmQSJKlGcc25rPj"/>
</p:tagLst>
</file>

<file path=ppt/tags/tag3.xml><?xml version="1.0" encoding="utf-8"?>
<p:tagLst xmlns:a="http://schemas.openxmlformats.org/drawingml/2006/main" xmlns:r="http://schemas.openxmlformats.org/officeDocument/2006/relationships" xmlns:p="http://schemas.openxmlformats.org/presentationml/2006/main">
  <p:tag name="DVSHAPEID" val="GCBUdPvU8Q9VjoJkNjZcnZ"/>
</p:tagLst>
</file>

<file path=ppt/tags/tag4.xml><?xml version="1.0" encoding="utf-8"?>
<p:tagLst xmlns:a="http://schemas.openxmlformats.org/drawingml/2006/main" xmlns:r="http://schemas.openxmlformats.org/officeDocument/2006/relationships" xmlns:p="http://schemas.openxmlformats.org/presentationml/2006/main">
  <p:tag name="DVSHAPEID" val="4y31nk04EEOQqZxhEKTsH2"/>
</p:tagLst>
</file>

<file path=ppt/theme/_rels/them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5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Garamond" panose="02020404030301010803" pitchFamily="18" charset="0"/>
            <a:cs typeface="Arial" panose="020B060402020202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4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3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CHHSTP_PPT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cean">
  <a:themeElements>
    <a:clrScheme name="10_Ocean 9">
      <a:dk1>
        <a:srgbClr val="010199"/>
      </a:dk1>
      <a:lt1>
        <a:srgbClr val="FFFFFF"/>
      </a:lt1>
      <a:dk2>
        <a:srgbClr val="000099"/>
      </a:dk2>
      <a:lt2>
        <a:srgbClr val="FFFFFF"/>
      </a:lt2>
      <a:accent1>
        <a:srgbClr val="33CCCC"/>
      </a:accent1>
      <a:accent2>
        <a:srgbClr val="3DBDFD"/>
      </a:accent2>
      <a:accent3>
        <a:srgbClr val="AAAACA"/>
      </a:accent3>
      <a:accent4>
        <a:srgbClr val="DADADA"/>
      </a:accent4>
      <a:accent5>
        <a:srgbClr val="ADE2E2"/>
      </a:accent5>
      <a:accent6>
        <a:srgbClr val="36ABE5"/>
      </a:accent6>
      <a:hlink>
        <a:srgbClr val="FFCC00"/>
      </a:hlink>
      <a:folHlink>
        <a:srgbClr val="6699FF"/>
      </a:folHlink>
    </a:clrScheme>
    <a:fontScheme name="10_Ocea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0_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10_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10_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10_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10_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10_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10_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10_Ocean 9">
        <a:dk1>
          <a:srgbClr val="010199"/>
        </a:dk1>
        <a:lt1>
          <a:srgbClr val="FFFFFF"/>
        </a:lt1>
        <a:dk2>
          <a:srgbClr val="000099"/>
        </a:dk2>
        <a:lt2>
          <a:srgbClr val="FFFFFF"/>
        </a:lt2>
        <a:accent1>
          <a:srgbClr val="33CCCC"/>
        </a:accent1>
        <a:accent2>
          <a:srgbClr val="3DBDFD"/>
        </a:accent2>
        <a:accent3>
          <a:srgbClr val="AAAACA"/>
        </a:accent3>
        <a:accent4>
          <a:srgbClr val="DADADA"/>
        </a:accent4>
        <a:accent5>
          <a:srgbClr val="ADE2E2"/>
        </a:accent5>
        <a:accent6>
          <a:srgbClr val="36ABE5"/>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5.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1011</TotalTime>
  <Words>2236</Words>
  <Application>Microsoft Office PowerPoint</Application>
  <PresentationFormat>On-screen Show (4:3)</PresentationFormat>
  <Paragraphs>428</Paragraphs>
  <Slides>56</Slides>
  <Notes>23</Notes>
  <HiddenSlides>1</HiddenSlides>
  <MMClips>0</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56</vt:i4>
      </vt:variant>
    </vt:vector>
  </HeadingPairs>
  <TitlesOfParts>
    <vt:vector size="87" baseType="lpstr">
      <vt:lpstr>Arial Unicode MS</vt:lpstr>
      <vt:lpstr>Arial</vt:lpstr>
      <vt:lpstr>Calibri</vt:lpstr>
      <vt:lpstr>Courier New</vt:lpstr>
      <vt:lpstr>Myriad Web Pro</vt:lpstr>
      <vt:lpstr>Nazanin</vt:lpstr>
      <vt:lpstr>Swis721 Md BT</vt:lpstr>
      <vt:lpstr>Swiss721BT-Light</vt:lpstr>
      <vt:lpstr>Symbol</vt:lpstr>
      <vt:lpstr>Tahoma</vt:lpstr>
      <vt:lpstr>Times New Roman</vt:lpstr>
      <vt:lpstr>Tw Cen MT</vt:lpstr>
      <vt:lpstr>Wingdings</vt:lpstr>
      <vt:lpstr>Wingdings 2</vt:lpstr>
      <vt:lpstr>Office Theme</vt:lpstr>
      <vt:lpstr>Median</vt:lpstr>
      <vt:lpstr>4_Median</vt:lpstr>
      <vt:lpstr>3_Median</vt:lpstr>
      <vt:lpstr>1_Office Theme</vt:lpstr>
      <vt:lpstr>NCHHSTP_PPT_light(</vt:lpstr>
      <vt:lpstr>2_Office Theme</vt:lpstr>
      <vt:lpstr>10_Ocean</vt:lpstr>
      <vt:lpstr>3_Office Theme</vt:lpstr>
      <vt:lpstr>Diseño predeterminado</vt:lpstr>
      <vt:lpstr>4_Office Theme</vt:lpstr>
      <vt:lpstr>3_Diseño predeterminado</vt:lpstr>
      <vt:lpstr>5_Office Theme</vt:lpstr>
      <vt:lpstr>1_Median</vt:lpstr>
      <vt:lpstr>5_Median</vt:lpstr>
      <vt:lpstr>Textured</vt:lpstr>
      <vt:lpstr>2_Textured</vt:lpstr>
      <vt:lpstr>PowerPoint Presentation</vt:lpstr>
      <vt:lpstr>Latent TB</vt:lpstr>
      <vt:lpstr>PowerPoint Presentation</vt:lpstr>
      <vt:lpstr>PowerPoint Presentation</vt:lpstr>
      <vt:lpstr>Personal protective equipment</vt:lpstr>
      <vt:lpstr>Hypothetical model of the natural history of Mycobacterium tuberculosis Infection</vt:lpstr>
      <vt:lpstr>WHAT IS LTBI?</vt:lpstr>
      <vt:lpstr>LTBI</vt:lpstr>
      <vt:lpstr>DIAGNOSTIC CRITERIA</vt:lpstr>
      <vt:lpstr>PowerPoint Presentation</vt:lpstr>
      <vt:lpstr>PowerPoint Presentation</vt:lpstr>
      <vt:lpstr>PowerPoint Presentation</vt:lpstr>
      <vt:lpstr>PowerPoint Presentation</vt:lpstr>
      <vt:lpstr>Factors That May Cause False-Negative  TST Reactions</vt:lpstr>
      <vt:lpstr>THE SHORTCOMINGS OF TST</vt:lpstr>
      <vt:lpstr>Positive PPD       High risk group</vt:lpstr>
      <vt:lpstr>Moderate Risk Groups  </vt:lpstr>
      <vt:lpstr>PowerPoint Presentation</vt:lpstr>
      <vt:lpstr>NEW TESTS - IGRA</vt:lpstr>
      <vt:lpstr>PowerPoint Presentation</vt:lpstr>
      <vt:lpstr>PRINCIPLE OF IGRA </vt:lpstr>
      <vt:lpstr>PRINCIPLE OF IGRA</vt:lpstr>
      <vt:lpstr>CDC Guidance on Selection of TST or IGRA</vt:lpstr>
      <vt:lpstr>IGRA</vt:lpstr>
      <vt:lpstr>WHAT IS THE ADVANTAGE OF TARGETED SCREENING?</vt:lpstr>
      <vt:lpstr>Guidelines on the management of latent tuberculosis infection  WHO 2014</vt:lpstr>
      <vt:lpstr>WHO 2018</vt:lpstr>
      <vt:lpstr>Systematic testing and treatment of LTBI should be performed:</vt:lpstr>
      <vt:lpstr>Systematic testing and treatment of LTBI should be considered:</vt:lpstr>
      <vt:lpstr>Systematic testing for LTBI is not recommended:</vt:lpstr>
      <vt:lpstr>PowerPoint Presentation</vt:lpstr>
      <vt:lpstr>اقدامات اوليه در رد سل فعال </vt:lpstr>
      <vt:lpstr>PowerPoint Presentation</vt:lpstr>
      <vt:lpstr>ANTITB REGIMENS FOR LTBI</vt:lpstr>
      <vt:lpstr>درمان پیشنهادی در ایران</vt:lpstr>
      <vt:lpstr>PowerPoint Presentation</vt:lpstr>
      <vt:lpstr>Counseling a Patient with LTBI (cont.)</vt:lpstr>
      <vt:lpstr>Management of latent TB  among HCW</vt:lpstr>
      <vt:lpstr>PowerPoint Presentation</vt:lpstr>
      <vt:lpstr>Periodic screening of health workers to detect disease at an early stage</vt:lpstr>
      <vt:lpstr>Guidelines for Preventing the Transmission of M. tuberculosis in Health-Care Settings, 2005</vt:lpstr>
      <vt:lpstr>HCWs Who May Be Included in a TB Testing Program</vt:lpstr>
      <vt:lpstr>Risk for Health-care–Associated Transmission of M. tuberculosis (2)</vt:lpstr>
      <vt:lpstr>TB Risk Classifications</vt:lpstr>
      <vt:lpstr>TB Risk Classifications</vt:lpstr>
      <vt:lpstr>TB Risk Classifications </vt:lpstr>
      <vt:lpstr>TB Risk Classifications </vt:lpstr>
      <vt:lpstr>TB Testing Frequency</vt:lpstr>
      <vt:lpstr>TB Testing Frequency  for HCWs Who Transfer</vt:lpstr>
      <vt:lpstr>PowerPoint Presentation</vt:lpstr>
      <vt:lpstr>TB Infection Control Surveillance</vt:lpstr>
      <vt:lpstr>Interpreting TST for HCWs</vt:lpstr>
      <vt:lpstr>TST Boosting</vt:lpstr>
      <vt:lpstr>TST Two-Step Testing</vt:lpstr>
      <vt:lpstr>PowerPoint Presentation</vt:lpstr>
      <vt:lpstr>Unresolved issues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Majid</cp:lastModifiedBy>
  <cp:revision>33</cp:revision>
  <dcterms:created xsi:type="dcterms:W3CDTF">2006-08-16T00:00:00Z</dcterms:created>
  <dcterms:modified xsi:type="dcterms:W3CDTF">2018-07-17T18:05:28Z</dcterms:modified>
</cp:coreProperties>
</file>